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3"/>
  </p:notesMasterIdLst>
  <p:sldIdLst>
    <p:sldId id="256" r:id="rId2"/>
    <p:sldId id="257" r:id="rId3"/>
    <p:sldId id="258" r:id="rId4"/>
    <p:sldId id="312" r:id="rId5"/>
    <p:sldId id="313" r:id="rId6"/>
    <p:sldId id="259" r:id="rId7"/>
    <p:sldId id="314" r:id="rId8"/>
    <p:sldId id="269" r:id="rId9"/>
    <p:sldId id="311" r:id="rId10"/>
    <p:sldId id="262" r:id="rId11"/>
    <p:sldId id="273" r:id="rId12"/>
  </p:sldIdLst>
  <p:sldSz cx="9144000" cy="5143500" type="screen16x9"/>
  <p:notesSz cx="6858000" cy="9144000"/>
  <p:embeddedFontLst>
    <p:embeddedFont>
      <p:font typeface="Coming Soon" panose="02000000000000000000" pitchFamily="2" charset="0"/>
      <p:regular r:id="rId14"/>
    </p:embeddedFont>
    <p:embeddedFont>
      <p:font typeface="Concert One" pitchFamily="2" charset="77"/>
      <p:regular r:id="rId15"/>
    </p:embeddedFont>
    <p:embeddedFont>
      <p:font typeface="HP001 4 hàng" panose="020B0603050302020204" pitchFamily="34" charset="77"/>
      <p:regular r:id="rId16"/>
      <p:bold r:id="rId17"/>
    </p:embeddedFont>
    <p:embeddedFont>
      <p:font typeface="Perpetua" panose="02020502060401020303" pitchFamily="18" charset="77"/>
      <p:regular r:id="rId18"/>
      <p:bold r:id="rId19"/>
      <p:italic r:id="rId20"/>
      <p:boldItalic r:id="rId21"/>
    </p:embeddedFont>
    <p:embeddedFont>
      <p:font typeface="Roboto Mono Medium" pitchFamily="49" charset="0"/>
      <p:regular r:id="rId22"/>
      <p:bold r:id="rId23"/>
      <p:italic r:id="rId24"/>
      <p:boldItalic r:id="rId25"/>
    </p:embeddedFont>
    <p:embeddedFont>
      <p:font typeface="Trebuchet MS" panose="020B0703020202090204" pitchFamily="34" charset="0"/>
      <p:regular r:id="rId26"/>
      <p:bold r:id="rId27"/>
      <p: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44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5A4FF0-5CE1-41A5-8293-1E482BE61470}">
  <a:tblStyle styleId="{3D5A4FF0-5CE1-41A5-8293-1E482BE6147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>
      <p:cViewPr>
        <p:scale>
          <a:sx n="111" d="100"/>
          <a:sy n="111" d="100"/>
        </p:scale>
        <p:origin x="1680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font" Target="fonts/font15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font" Target="fonts/font14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53034354b_0_247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853034354b_0_247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53034354b_0_24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53034354b_0_24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2641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853034354b_0_246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853034354b_0_246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4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836900" y="711175"/>
            <a:ext cx="5470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398275" y="1249425"/>
            <a:ext cx="6963300" cy="28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892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1pPr>
            <a:lvl2pPr marL="914400" lvl="1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2pPr>
            <a:lvl3pPr marL="1371600" lvl="2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3pPr>
            <a:lvl4pPr marL="1828800" lvl="3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4pPr>
            <a:lvl5pPr marL="2286000" lvl="4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5pPr>
            <a:lvl6pPr marL="2743200" lvl="5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6pPr>
            <a:lvl7pPr marL="3200400" lvl="6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●"/>
              <a:defRPr sz="950">
                <a:solidFill>
                  <a:schemeClr val="dk2"/>
                </a:solidFill>
              </a:defRPr>
            </a:lvl7pPr>
            <a:lvl8pPr marL="3657600" lvl="7" indent="-28892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950"/>
              <a:buChar char="○"/>
              <a:defRPr sz="950">
                <a:solidFill>
                  <a:schemeClr val="dk2"/>
                </a:solidFill>
              </a:defRPr>
            </a:lvl8pPr>
            <a:lvl9pPr marL="4114800" lvl="8" indent="-288925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950"/>
              <a:buChar char="■"/>
              <a:defRPr sz="9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629950" y="3828100"/>
            <a:ext cx="23325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cert One"/>
              <a:buNone/>
              <a:defRPr sz="1600"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CAPTION_ONLY_1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907470" y="2765032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subTitle" idx="1"/>
          </p:nvPr>
        </p:nvSpPr>
        <p:spPr>
          <a:xfrm>
            <a:off x="1137850" y="3229817"/>
            <a:ext cx="2457000" cy="11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title" idx="2"/>
          </p:nvPr>
        </p:nvSpPr>
        <p:spPr>
          <a:xfrm>
            <a:off x="5318730" y="2765032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subTitle" idx="3"/>
          </p:nvPr>
        </p:nvSpPr>
        <p:spPr>
          <a:xfrm>
            <a:off x="5549120" y="3229817"/>
            <a:ext cx="2457000" cy="11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BIG_NUMBER_1_1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0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0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2308050" y="711175"/>
            <a:ext cx="452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59" r:id="rId6"/>
    <p:sldLayoutId id="2147483665" r:id="rId7"/>
    <p:sldLayoutId id="2147483666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9"/>
          <p:cNvSpPr/>
          <p:nvPr/>
        </p:nvSpPr>
        <p:spPr>
          <a:xfrm>
            <a:off x="2640700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Google Shape;179;p29"/>
          <p:cNvSpPr/>
          <p:nvPr/>
        </p:nvSpPr>
        <p:spPr>
          <a:xfrm>
            <a:off x="5822625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0" name="Google Shape;180;p29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1" name="Google Shape;181;p29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9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21">
            <a:extLst>
              <a:ext uri="{FF2B5EF4-FFF2-40B4-BE49-F238E27FC236}">
                <a16:creationId xmlns:a16="http://schemas.microsoft.com/office/drawing/2014/main" id="{AF2B5708-D201-F743-8E51-D90E4EFC5280}"/>
              </a:ext>
            </a:extLst>
          </p:cNvPr>
          <p:cNvSpPr txBox="1">
            <a:spLocks/>
          </p:cNvSpPr>
          <p:nvPr/>
        </p:nvSpPr>
        <p:spPr bwMode="auto">
          <a:xfrm>
            <a:off x="567975" y="598145"/>
            <a:ext cx="7772400" cy="153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5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000" b="1" i="0" u="sng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công</a:t>
            </a:r>
            <a:endParaRPr kumimoji="0" lang="en-US" sz="50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6972B32E-3D01-AE49-800A-0BDAF38102E0}"/>
              </a:ext>
            </a:extLst>
          </p:cNvPr>
          <p:cNvSpPr txBox="1">
            <a:spLocks/>
          </p:cNvSpPr>
          <p:nvPr/>
        </p:nvSpPr>
        <p:spPr bwMode="auto">
          <a:xfrm>
            <a:off x="716021" y="2104849"/>
            <a:ext cx="7772400" cy="986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Cắt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dán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H, U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85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85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image1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-12700"/>
            <a:ext cx="25717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image1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25717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1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100"/>
            <a:ext cx="24765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9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65100"/>
            <a:ext cx="2286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12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24765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1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65100"/>
            <a:ext cx="257175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" name="Group 86">
            <a:extLst>
              <a:ext uri="{FF2B5EF4-FFF2-40B4-BE49-F238E27FC236}">
                <a16:creationId xmlns:a16="http://schemas.microsoft.com/office/drawing/2014/main" id="{00ABB387-9316-E54B-8E28-B6E2494D9AC7}"/>
              </a:ext>
            </a:extLst>
          </p:cNvPr>
          <p:cNvGrpSpPr>
            <a:grpSpLocks/>
          </p:cNvGrpSpPr>
          <p:nvPr/>
        </p:nvGrpSpPr>
        <p:grpSpPr bwMode="auto">
          <a:xfrm>
            <a:off x="2318184" y="1086745"/>
            <a:ext cx="1016000" cy="3733800"/>
            <a:chOff x="1632" y="1440"/>
            <a:chExt cx="640" cy="2352"/>
          </a:xfrm>
        </p:grpSpPr>
        <p:sp>
          <p:nvSpPr>
            <p:cNvPr id="41" name="Text Box 28">
              <a:extLst>
                <a:ext uri="{FF2B5EF4-FFF2-40B4-BE49-F238E27FC236}">
                  <a16:creationId xmlns:a16="http://schemas.microsoft.com/office/drawing/2014/main" id="{94272137-F897-984F-9486-CFD4EC8DB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1680" y="2696"/>
              <a:ext cx="672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  <a:sym typeface="Wingdings" panose="05000000000000000000" pitchFamily="2" charset="2"/>
                </a:rPr>
                <a:t></a:t>
              </a:r>
            </a:p>
          </p:txBody>
        </p:sp>
        <p:sp>
          <p:nvSpPr>
            <p:cNvPr id="43" name="Line 81">
              <a:extLst>
                <a:ext uri="{FF2B5EF4-FFF2-40B4-BE49-F238E27FC236}">
                  <a16:creationId xmlns:a16="http://schemas.microsoft.com/office/drawing/2014/main" id="{888A34E9-26B9-394A-BF49-191BA4767E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440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44" name="Group 85">
              <a:extLst>
                <a:ext uri="{FF2B5EF4-FFF2-40B4-BE49-F238E27FC236}">
                  <a16:creationId xmlns:a16="http://schemas.microsoft.com/office/drawing/2014/main" id="{6F499B5B-4263-234A-86DA-4DF525312308}"/>
                </a:ext>
              </a:extLst>
            </p:cNvPr>
            <p:cNvGrpSpPr>
              <a:grpSpLocks/>
            </p:cNvGrpSpPr>
            <p:nvPr/>
          </p:nvGrpSpPr>
          <p:grpSpPr bwMode="auto">
            <a:xfrm rot="199865">
              <a:off x="2080" y="1544"/>
              <a:ext cx="192" cy="1697"/>
              <a:chOff x="3888" y="1584"/>
              <a:chExt cx="192" cy="1697"/>
            </a:xfrm>
          </p:grpSpPr>
          <p:grpSp>
            <p:nvGrpSpPr>
              <p:cNvPr id="57" name="Group 52">
                <a:extLst>
                  <a:ext uri="{FF2B5EF4-FFF2-40B4-BE49-F238E27FC236}">
                    <a16:creationId xmlns:a16="http://schemas.microsoft.com/office/drawing/2014/main" id="{FAF717D5-6782-BC4D-84DB-6F8C947871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1584"/>
                <a:ext cx="192" cy="856"/>
                <a:chOff x="1968" y="1275"/>
                <a:chExt cx="192" cy="1024"/>
              </a:xfrm>
            </p:grpSpPr>
            <p:grpSp>
              <p:nvGrpSpPr>
                <p:cNvPr id="68" name="Group 53">
                  <a:extLst>
                    <a:ext uri="{FF2B5EF4-FFF2-40B4-BE49-F238E27FC236}">
                      <a16:creationId xmlns:a16="http://schemas.microsoft.com/office/drawing/2014/main" id="{EE491454-BBE7-F143-9435-C5250E8C481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68" y="1275"/>
                  <a:ext cx="192" cy="1024"/>
                  <a:chOff x="4752" y="594"/>
                  <a:chExt cx="192" cy="1024"/>
                </a:xfrm>
              </p:grpSpPr>
              <p:sp>
                <p:nvSpPr>
                  <p:cNvPr id="75" name="Rectangle 54">
                    <a:extLst>
                      <a:ext uri="{FF2B5EF4-FFF2-40B4-BE49-F238E27FC236}">
                        <a16:creationId xmlns:a16="http://schemas.microsoft.com/office/drawing/2014/main" id="{7E963F63-9159-3243-B25B-6F911081C0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1106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>
                        <a:srgbClr val="A9D3E1"/>
                      </a:buClr>
                      <a:buSzPct val="90000"/>
                      <a:buFont typeface="Wingdings" panose="05000000000000000000" pitchFamily="2" charset="2"/>
                      <a:buNone/>
                      <a:tabLst/>
                      <a:defRPr/>
                    </a:pPr>
                    <a:endPara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" name="Rectangle 55">
                    <a:extLst>
                      <a:ext uri="{FF2B5EF4-FFF2-40B4-BE49-F238E27FC236}">
                        <a16:creationId xmlns:a16="http://schemas.microsoft.com/office/drawing/2014/main" id="{C5EA796B-5550-254B-91D9-50E02FE93F3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594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>
                        <a:srgbClr val="A9D3E1"/>
                      </a:buClr>
                      <a:buSzPct val="90000"/>
                      <a:buFont typeface="Wingdings" panose="05000000000000000000" pitchFamily="2" charset="2"/>
                      <a:buNone/>
                      <a:tabLst/>
                      <a:defRPr/>
                    </a:pPr>
                    <a:endPara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69" name="Line 56">
                  <a:extLst>
                    <a:ext uri="{FF2B5EF4-FFF2-40B4-BE49-F238E27FC236}">
                      <a16:creationId xmlns:a16="http://schemas.microsoft.com/office/drawing/2014/main" id="{6BAEFD37-279A-6647-8ED8-F13C115F1A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1296"/>
                  <a:ext cx="96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Line 57">
                  <a:extLst>
                    <a:ext uri="{FF2B5EF4-FFF2-40B4-BE49-F238E27FC236}">
                      <a16:creationId xmlns:a16="http://schemas.microsoft.com/office/drawing/2014/main" id="{2D07BEA9-F532-C94D-AEDD-5DBF0BC796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1392"/>
                  <a:ext cx="192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Line 58">
                  <a:extLst>
                    <a:ext uri="{FF2B5EF4-FFF2-40B4-BE49-F238E27FC236}">
                      <a16:creationId xmlns:a16="http://schemas.microsoft.com/office/drawing/2014/main" id="{B29F668E-1301-1647-9ACF-173C41BF72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1632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Line 59">
                  <a:extLst>
                    <a:ext uri="{FF2B5EF4-FFF2-40B4-BE49-F238E27FC236}">
                      <a16:creationId xmlns:a16="http://schemas.microsoft.com/office/drawing/2014/main" id="{7AD6F1B4-08D7-7241-B26B-0C6BFD2D05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182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Line 60">
                  <a:extLst>
                    <a:ext uri="{FF2B5EF4-FFF2-40B4-BE49-F238E27FC236}">
                      <a16:creationId xmlns:a16="http://schemas.microsoft.com/office/drawing/2014/main" id="{20D2E366-0160-174A-94D3-B643255245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1968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Line 61">
                  <a:extLst>
                    <a:ext uri="{FF2B5EF4-FFF2-40B4-BE49-F238E27FC236}">
                      <a16:creationId xmlns:a16="http://schemas.microsoft.com/office/drawing/2014/main" id="{13854B67-79F4-7142-BCA1-DC18400804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2112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8" name="Group 62">
                <a:extLst>
                  <a:ext uri="{FF2B5EF4-FFF2-40B4-BE49-F238E27FC236}">
                    <a16:creationId xmlns:a16="http://schemas.microsoft.com/office/drawing/2014/main" id="{118402E8-ADDE-E04D-A206-94EB7BFA67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2448"/>
                <a:ext cx="192" cy="833"/>
                <a:chOff x="1968" y="2813"/>
                <a:chExt cx="192" cy="1024"/>
              </a:xfrm>
            </p:grpSpPr>
            <p:grpSp>
              <p:nvGrpSpPr>
                <p:cNvPr id="59" name="Group 63">
                  <a:extLst>
                    <a:ext uri="{FF2B5EF4-FFF2-40B4-BE49-F238E27FC236}">
                      <a16:creationId xmlns:a16="http://schemas.microsoft.com/office/drawing/2014/main" id="{DDA20232-7391-884E-8A27-C22DAC62D4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68" y="2813"/>
                  <a:ext cx="192" cy="1024"/>
                  <a:chOff x="4752" y="2130"/>
                  <a:chExt cx="192" cy="1024"/>
                </a:xfrm>
              </p:grpSpPr>
              <p:sp>
                <p:nvSpPr>
                  <p:cNvPr id="66" name="Rectangle 64">
                    <a:extLst>
                      <a:ext uri="{FF2B5EF4-FFF2-40B4-BE49-F238E27FC236}">
                        <a16:creationId xmlns:a16="http://schemas.microsoft.com/office/drawing/2014/main" id="{CA8A972A-A9E5-384D-B013-7A22690F852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2642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>
                        <a:srgbClr val="A9D3E1"/>
                      </a:buClr>
                      <a:buSzPct val="90000"/>
                      <a:buFont typeface="Wingdings" panose="05000000000000000000" pitchFamily="2" charset="2"/>
                      <a:buNone/>
                      <a:tabLst/>
                      <a:defRPr/>
                    </a:pPr>
                    <a:endPara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" name="Rectangle 65">
                    <a:extLst>
                      <a:ext uri="{FF2B5EF4-FFF2-40B4-BE49-F238E27FC236}">
                        <a16:creationId xmlns:a16="http://schemas.microsoft.com/office/drawing/2014/main" id="{23D97BEB-FBCF-BC43-8A72-C788DF6ED5E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752" y="2130"/>
                    <a:ext cx="192" cy="512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>
                        <a:srgbClr val="A9D3E1"/>
                      </a:buClr>
                      <a:buSzPct val="90000"/>
                      <a:buFont typeface="Wingdings" panose="05000000000000000000" pitchFamily="2" charset="2"/>
                      <a:buNone/>
                      <a:tabLst/>
                      <a:defRPr/>
                    </a:pPr>
                    <a:endPara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60" name="Line 66">
                  <a:extLst>
                    <a:ext uri="{FF2B5EF4-FFF2-40B4-BE49-F238E27FC236}">
                      <a16:creationId xmlns:a16="http://schemas.microsoft.com/office/drawing/2014/main" id="{FC644AEC-7D3C-0146-B6EE-50CBC84588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2880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Line 67">
                  <a:extLst>
                    <a:ext uri="{FF2B5EF4-FFF2-40B4-BE49-F238E27FC236}">
                      <a16:creationId xmlns:a16="http://schemas.microsoft.com/office/drawing/2014/main" id="{C1ECBC24-E131-1B46-A707-0809E5A749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3024"/>
                  <a:ext cx="144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Line 68">
                  <a:extLst>
                    <a:ext uri="{FF2B5EF4-FFF2-40B4-BE49-F238E27FC236}">
                      <a16:creationId xmlns:a16="http://schemas.microsoft.com/office/drawing/2014/main" id="{E09D4E6B-9B12-0846-B2A1-D99A9436B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321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Line 69">
                  <a:extLst>
                    <a:ext uri="{FF2B5EF4-FFF2-40B4-BE49-F238E27FC236}">
                      <a16:creationId xmlns:a16="http://schemas.microsoft.com/office/drawing/2014/main" id="{C5AE86A4-C33F-D143-B15B-BC8EDABBB9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68" y="3360"/>
                  <a:ext cx="144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Line 70">
                  <a:extLst>
                    <a:ext uri="{FF2B5EF4-FFF2-40B4-BE49-F238E27FC236}">
                      <a16:creationId xmlns:a16="http://schemas.microsoft.com/office/drawing/2014/main" id="{40C4E218-C13C-7446-9905-17B1ABCF46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3504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Line 71">
                  <a:extLst>
                    <a:ext uri="{FF2B5EF4-FFF2-40B4-BE49-F238E27FC236}">
                      <a16:creationId xmlns:a16="http://schemas.microsoft.com/office/drawing/2014/main" id="{15A9C0B8-6796-8F41-A20B-E0F8EC7522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16" y="3696"/>
                  <a:ext cx="96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45" name="Rectangle 72">
              <a:extLst>
                <a:ext uri="{FF2B5EF4-FFF2-40B4-BE49-F238E27FC236}">
                  <a16:creationId xmlns:a16="http://schemas.microsoft.com/office/drawing/2014/main" id="{84824773-F8BF-104B-82E6-A834BCCC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3233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6" name="Rectangle 74">
              <a:extLst>
                <a:ext uri="{FF2B5EF4-FFF2-40B4-BE49-F238E27FC236}">
                  <a16:creationId xmlns:a16="http://schemas.microsoft.com/office/drawing/2014/main" id="{8144F6EA-8995-D344-ABD1-C0F87B005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2400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75">
              <a:extLst>
                <a:ext uri="{FF2B5EF4-FFF2-40B4-BE49-F238E27FC236}">
                  <a16:creationId xmlns:a16="http://schemas.microsoft.com/office/drawing/2014/main" id="{23B75815-FD81-794A-A825-EEE08CD18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984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8" name="Rectangle 76">
              <a:extLst>
                <a:ext uri="{FF2B5EF4-FFF2-40B4-BE49-F238E27FC236}">
                  <a16:creationId xmlns:a16="http://schemas.microsoft.com/office/drawing/2014/main" id="{928A48BC-E7D0-4D4E-91FF-69EDD49E4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568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9" name="Rectangle 77">
              <a:extLst>
                <a:ext uri="{FF2B5EF4-FFF2-40B4-BE49-F238E27FC236}">
                  <a16:creationId xmlns:a16="http://schemas.microsoft.com/office/drawing/2014/main" id="{0FE61BB5-C347-5B4B-889C-8AF4D9A8D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240"/>
              <a:ext cx="192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50" name="Line 78">
              <a:extLst>
                <a:ext uri="{FF2B5EF4-FFF2-40B4-BE49-F238E27FC236}">
                  <a16:creationId xmlns:a16="http://schemas.microsoft.com/office/drawing/2014/main" id="{8796ABB6-363A-B84E-AE5D-ED75BB3AB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156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1" name="Line 79">
              <a:extLst>
                <a:ext uri="{FF2B5EF4-FFF2-40B4-BE49-F238E27FC236}">
                  <a16:creationId xmlns:a16="http://schemas.microsoft.com/office/drawing/2014/main" id="{8911AFD7-38D6-F248-BF5C-300CF104B7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1561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2" name="Line 80">
              <a:extLst>
                <a:ext uri="{FF2B5EF4-FFF2-40B4-BE49-F238E27FC236}">
                  <a16:creationId xmlns:a16="http://schemas.microsoft.com/office/drawing/2014/main" id="{62D3E3F3-0756-A74D-8196-C8AC4B9C5E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3649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3" name="Line 82">
              <a:extLst>
                <a:ext uri="{FF2B5EF4-FFF2-40B4-BE49-F238E27FC236}">
                  <a16:creationId xmlns:a16="http://schemas.microsoft.com/office/drawing/2014/main" id="{04413964-BEFC-FA4B-B239-57D43B062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1584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4" name="Line 83">
              <a:extLst>
                <a:ext uri="{FF2B5EF4-FFF2-40B4-BE49-F238E27FC236}">
                  <a16:creationId xmlns:a16="http://schemas.microsoft.com/office/drawing/2014/main" id="{1BD26C8D-C65C-3243-8FE6-4074F654B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5" name="Line 84">
              <a:extLst>
                <a:ext uri="{FF2B5EF4-FFF2-40B4-BE49-F238E27FC236}">
                  <a16:creationId xmlns:a16="http://schemas.microsoft.com/office/drawing/2014/main" id="{FB3353D1-00FA-E643-9AE0-6DA198EAE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" y="321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56" name="Rectangle 73">
              <a:extLst>
                <a:ext uri="{FF2B5EF4-FFF2-40B4-BE49-F238E27FC236}">
                  <a16:creationId xmlns:a16="http://schemas.microsoft.com/office/drawing/2014/main" id="{48917626-4AF5-1C4B-8CAD-1D0C28D23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2816"/>
              <a:ext cx="384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77" name="Rectangle 170">
            <a:extLst>
              <a:ext uri="{FF2B5EF4-FFF2-40B4-BE49-F238E27FC236}">
                <a16:creationId xmlns:a16="http://schemas.microsoft.com/office/drawing/2014/main" id="{3D905C52-5192-4644-979B-5EE979D9A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4" y="390244"/>
            <a:ext cx="422830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U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78" name="Group 21">
            <a:extLst>
              <a:ext uri="{FF2B5EF4-FFF2-40B4-BE49-F238E27FC236}">
                <a16:creationId xmlns:a16="http://schemas.microsoft.com/office/drawing/2014/main" id="{EA872543-07F5-1840-ACD5-4FEB46D83BCB}"/>
              </a:ext>
            </a:extLst>
          </p:cNvPr>
          <p:cNvGrpSpPr>
            <a:grpSpLocks/>
          </p:cNvGrpSpPr>
          <p:nvPr/>
        </p:nvGrpSpPr>
        <p:grpSpPr bwMode="auto">
          <a:xfrm>
            <a:off x="5095860" y="1291013"/>
            <a:ext cx="1843087" cy="3330707"/>
            <a:chOff x="2343" y="1911"/>
            <a:chExt cx="1161" cy="1836"/>
          </a:xfrm>
        </p:grpSpPr>
        <p:sp>
          <p:nvSpPr>
            <p:cNvPr id="79" name="Rectangle 10">
              <a:extLst>
                <a:ext uri="{FF2B5EF4-FFF2-40B4-BE49-F238E27FC236}">
                  <a16:creationId xmlns:a16="http://schemas.microsoft.com/office/drawing/2014/main" id="{A59B0B5B-1592-5642-8F73-36B85965E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37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0" name="Rectangle 11">
              <a:extLst>
                <a:ext uri="{FF2B5EF4-FFF2-40B4-BE49-F238E27FC236}">
                  <a16:creationId xmlns:a16="http://schemas.microsoft.com/office/drawing/2014/main" id="{6D9A3602-9835-454F-89D9-173112D22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37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1" name="Rectangle 12">
              <a:extLst>
                <a:ext uri="{FF2B5EF4-FFF2-40B4-BE49-F238E27FC236}">
                  <a16:creationId xmlns:a16="http://schemas.microsoft.com/office/drawing/2014/main" id="{0179E620-32B7-BC45-8FA6-26E380057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01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" name="Rectangle 13">
              <a:extLst>
                <a:ext uri="{FF2B5EF4-FFF2-40B4-BE49-F238E27FC236}">
                  <a16:creationId xmlns:a16="http://schemas.microsoft.com/office/drawing/2014/main" id="{669E18E1-74EC-E64B-B287-6C2765DE9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01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3" name="Rectangle 14">
              <a:extLst>
                <a:ext uri="{FF2B5EF4-FFF2-40B4-BE49-F238E27FC236}">
                  <a16:creationId xmlns:a16="http://schemas.microsoft.com/office/drawing/2014/main" id="{20046AE0-A7C9-D548-8221-10132DA7E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264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4" name="Rectangle 15">
              <a:extLst>
                <a:ext uri="{FF2B5EF4-FFF2-40B4-BE49-F238E27FC236}">
                  <a16:creationId xmlns:a16="http://schemas.microsoft.com/office/drawing/2014/main" id="{07CE640C-8E09-854C-937D-D7D8BB149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338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5" name="Rectangle 16">
              <a:extLst>
                <a:ext uri="{FF2B5EF4-FFF2-40B4-BE49-F238E27FC236}">
                  <a16:creationId xmlns:a16="http://schemas.microsoft.com/office/drawing/2014/main" id="{12E62F69-BF49-2C46-ABE4-BC2DA3EFB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64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6" name="Rectangle 17">
              <a:extLst>
                <a:ext uri="{FF2B5EF4-FFF2-40B4-BE49-F238E27FC236}">
                  <a16:creationId xmlns:a16="http://schemas.microsoft.com/office/drawing/2014/main" id="{1F113B4C-B0CE-5B44-955E-2D07E9F7D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2278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7" name="Rectangle 18">
              <a:extLst>
                <a:ext uri="{FF2B5EF4-FFF2-40B4-BE49-F238E27FC236}">
                  <a16:creationId xmlns:a16="http://schemas.microsoft.com/office/drawing/2014/main" id="{408C2EBB-EF59-284B-9DB0-CB11AAF7E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278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8" name="Rectangle 19">
              <a:extLst>
                <a:ext uri="{FF2B5EF4-FFF2-40B4-BE49-F238E27FC236}">
                  <a16:creationId xmlns:a16="http://schemas.microsoft.com/office/drawing/2014/main" id="{E09F1DE7-0E94-6D43-AE51-07A6B94AA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911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9" name="Rectangle 20">
              <a:extLst>
                <a:ext uri="{FF2B5EF4-FFF2-40B4-BE49-F238E27FC236}">
                  <a16:creationId xmlns:a16="http://schemas.microsoft.com/office/drawing/2014/main" id="{72B2448A-F196-2C42-AE8B-BE0E80FBE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192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90" name="Rectangle 37">
            <a:extLst>
              <a:ext uri="{FF2B5EF4-FFF2-40B4-BE49-F238E27FC236}">
                <a16:creationId xmlns:a16="http://schemas.microsoft.com/office/drawing/2014/main" id="{56EDC06D-4283-D448-A239-975F41B2C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545" y="380165"/>
            <a:ext cx="2903220" cy="2325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Tx/>
              <a:buNone/>
              <a:tabLst/>
              <a:defRPr/>
            </a:pPr>
            <a:r>
              <a: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Dùng kéo cắt theo đường kẻ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bút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vi-V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chì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1" name="Text Box 73">
            <a:extLst>
              <a:ext uri="{FF2B5EF4-FFF2-40B4-BE49-F238E27FC236}">
                <a16:creationId xmlns:a16="http://schemas.microsoft.com/office/drawing/2014/main" id="{648D9CEE-6881-6B42-A4DE-8564560FB7E3}"/>
              </a:ext>
            </a:extLst>
          </p:cNvPr>
          <p:cNvSpPr txBox="1">
            <a:spLocks noChangeArrowheads="1"/>
          </p:cNvSpPr>
          <p:nvPr/>
        </p:nvSpPr>
        <p:spPr bwMode="auto">
          <a:xfrm rot="10425931">
            <a:off x="2865993" y="3558096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L -0.05951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1" grpId="1"/>
      <p:bldP spid="91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46"/>
          <p:cNvSpPr txBox="1">
            <a:spLocks noGrp="1"/>
          </p:cNvSpPr>
          <p:nvPr>
            <p:ph type="title"/>
          </p:nvPr>
        </p:nvSpPr>
        <p:spPr>
          <a:xfrm>
            <a:off x="2308050" y="711175"/>
            <a:ext cx="452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DẶN DÒ</a:t>
            </a:r>
            <a:endParaRPr/>
          </a:p>
        </p:txBody>
      </p:sp>
      <p:grpSp>
        <p:nvGrpSpPr>
          <p:cNvPr id="24" name="Google Shape;573;p53"/>
          <p:cNvGrpSpPr/>
          <p:nvPr/>
        </p:nvGrpSpPr>
        <p:grpSpPr>
          <a:xfrm>
            <a:off x="5052765" y="1231718"/>
            <a:ext cx="3017178" cy="2987842"/>
            <a:chOff x="-331425" y="1579700"/>
            <a:chExt cx="1880250" cy="1905825"/>
          </a:xfrm>
        </p:grpSpPr>
        <p:sp>
          <p:nvSpPr>
            <p:cNvPr id="25" name="Google Shape;574;p53"/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75;p53"/>
            <p:cNvSpPr/>
            <p:nvPr/>
          </p:nvSpPr>
          <p:spPr>
            <a:xfrm>
              <a:off x="-82425" y="1854000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76;p53"/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 rot="279604">
            <a:off x="5936375" y="2125359"/>
            <a:ext cx="16708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1800" b="1">
                <a:solidFill>
                  <a:schemeClr val="bg2"/>
                </a:solidFill>
                <a:latin typeface="HP001 4 hàng" panose="020B0603050302020204" pitchFamily="34" charset="0"/>
                <a:ea typeface="Times New Roman" panose="02020603050405020304" pitchFamily="18" charset="0"/>
              </a:rPr>
              <a:t>Về xem lại bài đã làm. Trình bày lại bài giải của bài 2</a:t>
            </a:r>
            <a:endParaRPr lang="en-US" sz="1800" b="1">
              <a:solidFill>
                <a:schemeClr val="bg2"/>
              </a:solidFill>
              <a:effectLst/>
              <a:latin typeface="HP001 4 hàng" panose="020B06030503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9052" y="2117608"/>
            <a:ext cx="2287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1800" b="1">
                <a:solidFill>
                  <a:schemeClr val="bg2"/>
                </a:solidFill>
                <a:latin typeface="HP001 4 hàng" panose="020B0603050302020204" pitchFamily="34" charset="0"/>
                <a:ea typeface="Times New Roman" panose="02020603050405020304" pitchFamily="18" charset="0"/>
              </a:rPr>
              <a:t>Ghi nhớ các bước thực hiện nhân số có hai chữ số với số có một chữ số ( có nhớ)</a:t>
            </a:r>
            <a:endParaRPr lang="en-US" sz="1800" b="1">
              <a:solidFill>
                <a:schemeClr val="bg2"/>
              </a:solidFill>
              <a:effectLst/>
              <a:latin typeface="HP001 4 hàng" panose="020B06030503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Group 162">
            <a:extLst>
              <a:ext uri="{FF2B5EF4-FFF2-40B4-BE49-F238E27FC236}">
                <a16:creationId xmlns:a16="http://schemas.microsoft.com/office/drawing/2014/main" id="{8A05593A-6BF9-EC4D-8FAB-5D121B30DF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440783"/>
              </p:ext>
            </p:extLst>
          </p:nvPr>
        </p:nvGraphicFramePr>
        <p:xfrm>
          <a:off x="1039146" y="490711"/>
          <a:ext cx="7015071" cy="4162077"/>
        </p:xfrm>
        <a:graphic>
          <a:graphicData uri="http://schemas.openxmlformats.org/drawingml/2006/table">
            <a:tbl>
              <a:tblPr/>
              <a:tblGrid>
                <a:gridCol w="76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9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08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0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7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3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 Box 110">
            <a:extLst>
              <a:ext uri="{FF2B5EF4-FFF2-40B4-BE49-F238E27FC236}">
                <a16:creationId xmlns:a16="http://schemas.microsoft.com/office/drawing/2014/main" id="{CE4159B1-2392-2841-B00B-668D5E085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22493" y="4112245"/>
            <a:ext cx="24655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263835-27A0-F848-B377-E60968BF6338}"/>
              </a:ext>
            </a:extLst>
          </p:cNvPr>
          <p:cNvCxnSpPr/>
          <p:nvPr/>
        </p:nvCxnSpPr>
        <p:spPr>
          <a:xfrm>
            <a:off x="1338289" y="3945534"/>
            <a:ext cx="648603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 Box 242">
            <a:extLst>
              <a:ext uri="{FF2B5EF4-FFF2-40B4-BE49-F238E27FC236}">
                <a16:creationId xmlns:a16="http://schemas.microsoft.com/office/drawing/2014/main" id="{D53F47F2-6801-4A42-B73D-1C418C47B94F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638526" y="2406391"/>
            <a:ext cx="3073730" cy="55399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Bôi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hồ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dán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" name="Text Box 242">
            <a:extLst>
              <a:ext uri="{FF2B5EF4-FFF2-40B4-BE49-F238E27FC236}">
                <a16:creationId xmlns:a16="http://schemas.microsoft.com/office/drawing/2014/main" id="{74954CD1-0D19-1142-AC34-EFF1D6338C91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348964" y="2378779"/>
            <a:ext cx="307373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Bôi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hồ</a:t>
            </a:r>
            <a:r>
              <a:rPr kumimoji="0" lang="en-US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dán</a:t>
            </a:r>
            <a:endParaRPr kumimoji="0" lang="en-US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5" name="Group 21">
            <a:extLst>
              <a:ext uri="{FF2B5EF4-FFF2-40B4-BE49-F238E27FC236}">
                <a16:creationId xmlns:a16="http://schemas.microsoft.com/office/drawing/2014/main" id="{606584D6-82A6-5048-870C-823F00A962F3}"/>
              </a:ext>
            </a:extLst>
          </p:cNvPr>
          <p:cNvGrpSpPr>
            <a:grpSpLocks/>
          </p:cNvGrpSpPr>
          <p:nvPr/>
        </p:nvGrpSpPr>
        <p:grpSpPr bwMode="auto">
          <a:xfrm>
            <a:off x="5780872" y="966071"/>
            <a:ext cx="2273345" cy="2983711"/>
            <a:chOff x="2343" y="1911"/>
            <a:chExt cx="1161" cy="1836"/>
          </a:xfrm>
        </p:grpSpPr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26B475E2-1B8F-2949-A27C-10B52AED1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37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A7CA7D2E-7F66-1A49-A4DD-FDD91B266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377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2FC09F4C-C9BE-D646-B87C-B372EC3FA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301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BC7940F5-6324-834A-AAEE-9B1474A0A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3011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73A9B538-391D-6243-B8F3-5396348C7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264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C81F2659-6F1C-184C-8187-E720FDADD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3313"/>
              <a:ext cx="387" cy="43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7F915FB7-5EE7-E14F-8F8D-03354208B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644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8" name="Rectangle 17">
              <a:extLst>
                <a:ext uri="{FF2B5EF4-FFF2-40B4-BE49-F238E27FC236}">
                  <a16:creationId xmlns:a16="http://schemas.microsoft.com/office/drawing/2014/main" id="{8D4BFF61-12D4-3E4D-838B-876E204BE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2278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0" name="Rectangle 18">
              <a:extLst>
                <a:ext uri="{FF2B5EF4-FFF2-40B4-BE49-F238E27FC236}">
                  <a16:creationId xmlns:a16="http://schemas.microsoft.com/office/drawing/2014/main" id="{FEA60E52-7D7D-4B46-93A2-C78840D0F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3" y="2278"/>
              <a:ext cx="387" cy="36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1" name="Rectangle 19">
              <a:extLst>
                <a:ext uri="{FF2B5EF4-FFF2-40B4-BE49-F238E27FC236}">
                  <a16:creationId xmlns:a16="http://schemas.microsoft.com/office/drawing/2014/main" id="{D0D77739-8711-354A-A91F-3F46E216A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7" y="1911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2" name="Rectangle 20">
              <a:extLst>
                <a:ext uri="{FF2B5EF4-FFF2-40B4-BE49-F238E27FC236}">
                  <a16:creationId xmlns:a16="http://schemas.microsoft.com/office/drawing/2014/main" id="{25A1B9D3-D3B6-9B42-98E1-8B21BCF1D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4" y="1920"/>
              <a:ext cx="387" cy="36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3" name="Group 18">
            <a:extLst>
              <a:ext uri="{FF2B5EF4-FFF2-40B4-BE49-F238E27FC236}">
                <a16:creationId xmlns:a16="http://schemas.microsoft.com/office/drawing/2014/main" id="{7412DF5C-55E4-B744-8C97-14FF533F9882}"/>
              </a:ext>
            </a:extLst>
          </p:cNvPr>
          <p:cNvGrpSpPr>
            <a:grpSpLocks/>
          </p:cNvGrpSpPr>
          <p:nvPr/>
        </p:nvGrpSpPr>
        <p:grpSpPr bwMode="auto">
          <a:xfrm>
            <a:off x="1229215" y="967018"/>
            <a:ext cx="2418700" cy="2987630"/>
            <a:chOff x="1344" y="866"/>
            <a:chExt cx="1152" cy="2560"/>
          </a:xfrm>
        </p:grpSpPr>
        <p:sp>
          <p:nvSpPr>
            <p:cNvPr id="34" name="Rectangle 19">
              <a:extLst>
                <a:ext uri="{FF2B5EF4-FFF2-40B4-BE49-F238E27FC236}">
                  <a16:creationId xmlns:a16="http://schemas.microsoft.com/office/drawing/2014/main" id="{2E2D9826-E280-F043-8863-2A73EDC1D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5" name="Rectangle 20">
              <a:extLst>
                <a:ext uri="{FF2B5EF4-FFF2-40B4-BE49-F238E27FC236}">
                  <a16:creationId xmlns:a16="http://schemas.microsoft.com/office/drawing/2014/main" id="{84C43CA4-EB43-3748-B4D9-D7C11EEF1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1">
              <a:extLst>
                <a:ext uri="{FF2B5EF4-FFF2-40B4-BE49-F238E27FC236}">
                  <a16:creationId xmlns:a16="http://schemas.microsoft.com/office/drawing/2014/main" id="{27F3AFC7-EBA7-2342-99D7-376C3CD86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2">
              <a:extLst>
                <a:ext uri="{FF2B5EF4-FFF2-40B4-BE49-F238E27FC236}">
                  <a16:creationId xmlns:a16="http://schemas.microsoft.com/office/drawing/2014/main" id="{47584FE7-F7EF-F249-AE17-D6C65383B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8" name="Rectangle 23">
              <a:extLst>
                <a:ext uri="{FF2B5EF4-FFF2-40B4-BE49-F238E27FC236}">
                  <a16:creationId xmlns:a16="http://schemas.microsoft.com/office/drawing/2014/main" id="{109C335C-CF27-B24C-8062-F95597B83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39" name="Rectangle 24">
              <a:extLst>
                <a:ext uri="{FF2B5EF4-FFF2-40B4-BE49-F238E27FC236}">
                  <a16:creationId xmlns:a16="http://schemas.microsoft.com/office/drawing/2014/main" id="{A12EA4A9-DCB0-B240-B6E6-9C6CB3305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B3117941-C781-1A49-BB48-AEED10760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6">
              <a:extLst>
                <a:ext uri="{FF2B5EF4-FFF2-40B4-BE49-F238E27FC236}">
                  <a16:creationId xmlns:a16="http://schemas.microsoft.com/office/drawing/2014/main" id="{8ACE7C82-319E-F142-9035-79F48EEF3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2" name="Rectangle 27">
              <a:extLst>
                <a:ext uri="{FF2B5EF4-FFF2-40B4-BE49-F238E27FC236}">
                  <a16:creationId xmlns:a16="http://schemas.microsoft.com/office/drawing/2014/main" id="{23B84D12-2C28-6E44-9EAA-D62F91364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3" name="Rectangle 28">
              <a:extLst>
                <a:ext uri="{FF2B5EF4-FFF2-40B4-BE49-F238E27FC236}">
                  <a16:creationId xmlns:a16="http://schemas.microsoft.com/office/drawing/2014/main" id="{987ED29A-77F9-E34B-8252-31370379A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44" name="Rectangle 29">
              <a:extLst>
                <a:ext uri="{FF2B5EF4-FFF2-40B4-BE49-F238E27FC236}">
                  <a16:creationId xmlns:a16="http://schemas.microsoft.com/office/drawing/2014/main" id="{2E21E6D2-E1EB-6D41-A0B2-DC4DDAE82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 Box 24">
            <a:extLst>
              <a:ext uri="{FF2B5EF4-FFF2-40B4-BE49-F238E27FC236}">
                <a16:creationId xmlns:a16="http://schemas.microsoft.com/office/drawing/2014/main" id="{7EAB75A8-7A01-794F-BD49-0AA5DD285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4221" y="881307"/>
            <a:ext cx="7138133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Chuẩn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Bìa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hoặc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giấy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công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chì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thước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kẻ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kéo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công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hồ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dán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Vở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viết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bút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sách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thủ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công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lớp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152">
            <a:extLst>
              <a:ext uri="{FF2B5EF4-FFF2-40B4-BE49-F238E27FC236}">
                <a16:creationId xmlns:a16="http://schemas.microsoft.com/office/drawing/2014/main" id="{EE3E19EA-A18A-8F4F-AEE7-3B375D6F0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858" y="309268"/>
            <a:ext cx="30814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Chấm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đánh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dấu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hình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H, U</a:t>
            </a:r>
          </a:p>
        </p:txBody>
      </p:sp>
      <p:sp>
        <p:nvSpPr>
          <p:cNvPr id="33" name="Text Box 283">
            <a:extLst>
              <a:ext uri="{FF2B5EF4-FFF2-40B4-BE49-F238E27FC236}">
                <a16:creationId xmlns:a16="http://schemas.microsoft.com/office/drawing/2014/main" id="{46EB810A-F4F8-9344-8917-AA3217494030}"/>
              </a:ext>
            </a:extLst>
          </p:cNvPr>
          <p:cNvSpPr txBox="1">
            <a:spLocks noChangeArrowheads="1"/>
          </p:cNvSpPr>
          <p:nvPr/>
        </p:nvSpPr>
        <p:spPr bwMode="auto">
          <a:xfrm rot="20070780">
            <a:off x="1327203" y="844550"/>
            <a:ext cx="12192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2C3C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</a:t>
            </a:r>
          </a:p>
        </p:txBody>
      </p:sp>
      <p:grpSp>
        <p:nvGrpSpPr>
          <p:cNvPr id="34" name="Group 300">
            <a:extLst>
              <a:ext uri="{FF2B5EF4-FFF2-40B4-BE49-F238E27FC236}">
                <a16:creationId xmlns:a16="http://schemas.microsoft.com/office/drawing/2014/main" id="{CB93E9D9-089A-234E-86F6-327EAC60DE8B}"/>
              </a:ext>
            </a:extLst>
          </p:cNvPr>
          <p:cNvGrpSpPr>
            <a:grpSpLocks/>
          </p:cNvGrpSpPr>
          <p:nvPr/>
        </p:nvGrpSpPr>
        <p:grpSpPr bwMode="auto">
          <a:xfrm>
            <a:off x="1632003" y="1527175"/>
            <a:ext cx="2743200" cy="3616325"/>
            <a:chOff x="1200" y="1793"/>
            <a:chExt cx="1728" cy="2278"/>
          </a:xfrm>
        </p:grpSpPr>
        <p:sp>
          <p:nvSpPr>
            <p:cNvPr id="35" name="Text Box 191">
              <a:extLst>
                <a:ext uri="{FF2B5EF4-FFF2-40B4-BE49-F238E27FC236}">
                  <a16:creationId xmlns:a16="http://schemas.microsoft.com/office/drawing/2014/main" id="{EC7F03C0-2FA2-C546-8400-476E909884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784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5ô</a:t>
              </a:r>
            </a:p>
          </p:txBody>
        </p:sp>
        <p:sp>
          <p:nvSpPr>
            <p:cNvPr id="36" name="Line 193">
              <a:extLst>
                <a:ext uri="{FF2B5EF4-FFF2-40B4-BE49-F238E27FC236}">
                  <a16:creationId xmlns:a16="http://schemas.microsoft.com/office/drawing/2014/main" id="{1CF6A2BE-F35E-6A47-AE23-F59285C44B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7" y="190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7" name="Line 194">
              <a:extLst>
                <a:ext uri="{FF2B5EF4-FFF2-40B4-BE49-F238E27FC236}">
                  <a16:creationId xmlns:a16="http://schemas.microsoft.com/office/drawing/2014/main" id="{2F2236BF-8531-D642-897E-377414B9DF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9" y="189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8" name="Text Box 195">
              <a:extLst>
                <a:ext uri="{FF2B5EF4-FFF2-40B4-BE49-F238E27FC236}">
                  <a16:creationId xmlns:a16="http://schemas.microsoft.com/office/drawing/2014/main" id="{38114825-4A1A-874E-AE44-1CC32CAE2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0" y="1793"/>
              <a:ext cx="5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3 ô</a:t>
              </a:r>
            </a:p>
          </p:txBody>
        </p:sp>
        <p:sp>
          <p:nvSpPr>
            <p:cNvPr id="39" name="Line 196">
              <a:extLst>
                <a:ext uri="{FF2B5EF4-FFF2-40B4-BE49-F238E27FC236}">
                  <a16:creationId xmlns:a16="http://schemas.microsoft.com/office/drawing/2014/main" id="{F622AF0E-D50A-0C4C-A16B-3B231BDCC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112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sm" len="lg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grpSp>
          <p:nvGrpSpPr>
            <p:cNvPr id="40" name="Group 198">
              <a:extLst>
                <a:ext uri="{FF2B5EF4-FFF2-40B4-BE49-F238E27FC236}">
                  <a16:creationId xmlns:a16="http://schemas.microsoft.com/office/drawing/2014/main" id="{CFEBC171-A8DD-FD40-9EB7-18F64DB43A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064"/>
              <a:ext cx="1152" cy="1776"/>
              <a:chOff x="1248" y="2064"/>
              <a:chExt cx="1152" cy="1776"/>
            </a:xfrm>
          </p:grpSpPr>
          <p:sp>
            <p:nvSpPr>
              <p:cNvPr id="45" name="Rectangle 199">
                <a:extLst>
                  <a:ext uri="{FF2B5EF4-FFF2-40B4-BE49-F238E27FC236}">
                    <a16:creationId xmlns:a16="http://schemas.microsoft.com/office/drawing/2014/main" id="{631742F9-17DD-B441-B9BE-2C300270CA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6" name="Rectangle 200">
                <a:extLst>
                  <a:ext uri="{FF2B5EF4-FFF2-40B4-BE49-F238E27FC236}">
                    <a16:creationId xmlns:a16="http://schemas.microsoft.com/office/drawing/2014/main" id="{C8FB660D-07A9-8C43-8DD7-7246152F1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7" name="Rectangle 201">
                <a:extLst>
                  <a:ext uri="{FF2B5EF4-FFF2-40B4-BE49-F238E27FC236}">
                    <a16:creationId xmlns:a16="http://schemas.microsoft.com/office/drawing/2014/main" id="{219955D0-6E46-4145-81CA-8746A59A6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485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8" name="Rectangle 202">
                <a:extLst>
                  <a:ext uri="{FF2B5EF4-FFF2-40B4-BE49-F238E27FC236}">
                    <a16:creationId xmlns:a16="http://schemas.microsoft.com/office/drawing/2014/main" id="{B68C8EFE-E1E4-F14B-8D4C-26D67C77B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9" name="Rectangle 203">
                <a:extLst>
                  <a:ext uri="{FF2B5EF4-FFF2-40B4-BE49-F238E27FC236}">
                    <a16:creationId xmlns:a16="http://schemas.microsoft.com/office/drawing/2014/main" id="{F793DC0D-1685-3849-9502-36DECA22F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0" name="Rectangle 204">
                <a:extLst>
                  <a:ext uri="{FF2B5EF4-FFF2-40B4-BE49-F238E27FC236}">
                    <a16:creationId xmlns:a16="http://schemas.microsoft.com/office/drawing/2014/main" id="{DC597F95-4B04-8A46-BF1F-18329CE96A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3130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1" name="Rectangle 205">
                <a:extLst>
                  <a:ext uri="{FF2B5EF4-FFF2-40B4-BE49-F238E27FC236}">
                    <a16:creationId xmlns:a16="http://schemas.microsoft.com/office/drawing/2014/main" id="{3D574346-7FFC-6B45-B0C6-F83730C8D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2" name="Rectangle 206">
                <a:extLst>
                  <a:ext uri="{FF2B5EF4-FFF2-40B4-BE49-F238E27FC236}">
                    <a16:creationId xmlns:a16="http://schemas.microsoft.com/office/drawing/2014/main" id="{8C15FB97-38A9-7640-9204-59F8F8A16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07">
                <a:extLst>
                  <a:ext uri="{FF2B5EF4-FFF2-40B4-BE49-F238E27FC236}">
                    <a16:creationId xmlns:a16="http://schemas.microsoft.com/office/drawing/2014/main" id="{20047FFF-EC01-5448-9F02-D188F16AA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774"/>
                <a:ext cx="384" cy="3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4" name="Rectangle 208">
                <a:extLst>
                  <a:ext uri="{FF2B5EF4-FFF2-40B4-BE49-F238E27FC236}">
                    <a16:creationId xmlns:a16="http://schemas.microsoft.com/office/drawing/2014/main" id="{E93A70D8-30CB-6E40-8F9E-368CB6EBB5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5" name="Rectangle 209">
                <a:extLst>
                  <a:ext uri="{FF2B5EF4-FFF2-40B4-BE49-F238E27FC236}">
                    <a16:creationId xmlns:a16="http://schemas.microsoft.com/office/drawing/2014/main" id="{940B0573-BE11-D746-9E09-ADB8652119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6" name="Rectangle 210">
                <a:extLst>
                  <a:ext uri="{FF2B5EF4-FFF2-40B4-BE49-F238E27FC236}">
                    <a16:creationId xmlns:a16="http://schemas.microsoft.com/office/drawing/2014/main" id="{BC2F2274-7BB8-844C-881B-242F01E57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419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7" name="Rectangle 211">
                <a:extLst>
                  <a:ext uri="{FF2B5EF4-FFF2-40B4-BE49-F238E27FC236}">
                    <a16:creationId xmlns:a16="http://schemas.microsoft.com/office/drawing/2014/main" id="{D6730751-DBCE-D448-8BF5-4B3956773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8" name="Rectangle 212">
                <a:extLst>
                  <a:ext uri="{FF2B5EF4-FFF2-40B4-BE49-F238E27FC236}">
                    <a16:creationId xmlns:a16="http://schemas.microsoft.com/office/drawing/2014/main" id="{EFFF17E0-A679-BE4E-AAAD-E9E690239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9" name="Rectangle 213">
                <a:extLst>
                  <a:ext uri="{FF2B5EF4-FFF2-40B4-BE49-F238E27FC236}">
                    <a16:creationId xmlns:a16="http://schemas.microsoft.com/office/drawing/2014/main" id="{5DD3C5BE-1CC2-B844-AC8E-29FE63946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064"/>
                <a:ext cx="384" cy="35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60" name="Line 214">
                <a:extLst>
                  <a:ext uri="{FF2B5EF4-FFF2-40B4-BE49-F238E27FC236}">
                    <a16:creationId xmlns:a16="http://schemas.microsoft.com/office/drawing/2014/main" id="{91451806-E2EF-784F-BA37-ABE710DFF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1" name="Line 215">
                <a:extLst>
                  <a:ext uri="{FF2B5EF4-FFF2-40B4-BE49-F238E27FC236}">
                    <a16:creationId xmlns:a16="http://schemas.microsoft.com/office/drawing/2014/main" id="{6775DB24-D0FF-4248-B502-3F1F09252D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1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2" name="Line 216">
                <a:extLst>
                  <a:ext uri="{FF2B5EF4-FFF2-40B4-BE49-F238E27FC236}">
                    <a16:creationId xmlns:a16="http://schemas.microsoft.com/office/drawing/2014/main" id="{9F26B8AA-BA99-A049-B4EE-85B823C40C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74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3" name="Line 217">
                <a:extLst>
                  <a:ext uri="{FF2B5EF4-FFF2-40B4-BE49-F238E27FC236}">
                    <a16:creationId xmlns:a16="http://schemas.microsoft.com/office/drawing/2014/main" id="{F1ABA437-8791-3344-AA70-41156E014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3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4" name="Line 218">
                <a:extLst>
                  <a:ext uri="{FF2B5EF4-FFF2-40B4-BE49-F238E27FC236}">
                    <a16:creationId xmlns:a16="http://schemas.microsoft.com/office/drawing/2014/main" id="{96EB2B93-5120-6548-96B4-C82D87A39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485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5" name="Line 219">
                <a:extLst>
                  <a:ext uri="{FF2B5EF4-FFF2-40B4-BE49-F238E27FC236}">
                    <a16:creationId xmlns:a16="http://schemas.microsoft.com/office/drawing/2014/main" id="{D9497A7D-E16A-8145-83CD-874870190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840"/>
                <a:ext cx="115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6" name="Line 220">
                <a:extLst>
                  <a:ext uri="{FF2B5EF4-FFF2-40B4-BE49-F238E27FC236}">
                    <a16:creationId xmlns:a16="http://schemas.microsoft.com/office/drawing/2014/main" id="{CB6E0A3E-E4C5-E240-AA62-7A7380AF84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7" name="Line 221">
                <a:extLst>
                  <a:ext uri="{FF2B5EF4-FFF2-40B4-BE49-F238E27FC236}">
                    <a16:creationId xmlns:a16="http://schemas.microsoft.com/office/drawing/2014/main" id="{1949F7B1-539E-E34A-97EB-16E6B4AD56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8" name="Line 222">
                <a:extLst>
                  <a:ext uri="{FF2B5EF4-FFF2-40B4-BE49-F238E27FC236}">
                    <a16:creationId xmlns:a16="http://schemas.microsoft.com/office/drawing/2014/main" id="{9E4198A1-390F-B44C-BE5F-92E035B41D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064"/>
                <a:ext cx="0" cy="17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9" name="Line 223">
                <a:extLst>
                  <a:ext uri="{FF2B5EF4-FFF2-40B4-BE49-F238E27FC236}">
                    <a16:creationId xmlns:a16="http://schemas.microsoft.com/office/drawing/2014/main" id="{382DD3F8-B0D7-AD4F-A768-D1679317C0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0" cy="177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sp>
          <p:nvSpPr>
            <p:cNvPr id="41" name="Line 224">
              <a:extLst>
                <a:ext uri="{FF2B5EF4-FFF2-40B4-BE49-F238E27FC236}">
                  <a16:creationId xmlns:a16="http://schemas.microsoft.com/office/drawing/2014/main" id="{64815DE2-091C-F748-84F7-7A690D70F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04" y="3840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2" name="Line 225">
              <a:extLst>
                <a:ext uri="{FF2B5EF4-FFF2-40B4-BE49-F238E27FC236}">
                  <a16:creationId xmlns:a16="http://schemas.microsoft.com/office/drawing/2014/main" id="{97D9CFE4-3509-B242-AD35-0426243B7F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95" y="2064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3" name="Text Box 286">
              <a:extLst>
                <a:ext uri="{FF2B5EF4-FFF2-40B4-BE49-F238E27FC236}">
                  <a16:creationId xmlns:a16="http://schemas.microsoft.com/office/drawing/2014/main" id="{449B1701-B00D-B34E-B223-05E10D1B2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3840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a)</a:t>
              </a:r>
            </a:p>
          </p:txBody>
        </p:sp>
        <p:sp>
          <p:nvSpPr>
            <p:cNvPr id="44" name="Line 295">
              <a:extLst>
                <a:ext uri="{FF2B5EF4-FFF2-40B4-BE49-F238E27FC236}">
                  <a16:creationId xmlns:a16="http://schemas.microsoft.com/office/drawing/2014/main" id="{C51C86F7-1BAA-B54A-AC98-4AFBF6C1A6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01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70" name="Group 299">
            <a:extLst>
              <a:ext uri="{FF2B5EF4-FFF2-40B4-BE49-F238E27FC236}">
                <a16:creationId xmlns:a16="http://schemas.microsoft.com/office/drawing/2014/main" id="{67E3C4A8-8CAC-2241-B9EC-4997BDA0BAE6}"/>
              </a:ext>
            </a:extLst>
          </p:cNvPr>
          <p:cNvGrpSpPr>
            <a:grpSpLocks/>
          </p:cNvGrpSpPr>
          <p:nvPr/>
        </p:nvGrpSpPr>
        <p:grpSpPr bwMode="auto">
          <a:xfrm>
            <a:off x="5530797" y="1576388"/>
            <a:ext cx="2743200" cy="3567112"/>
            <a:chOff x="3408" y="1833"/>
            <a:chExt cx="1728" cy="2247"/>
          </a:xfrm>
        </p:grpSpPr>
        <p:grpSp>
          <p:nvGrpSpPr>
            <p:cNvPr id="71" name="Group 297">
              <a:extLst>
                <a:ext uri="{FF2B5EF4-FFF2-40B4-BE49-F238E27FC236}">
                  <a16:creationId xmlns:a16="http://schemas.microsoft.com/office/drawing/2014/main" id="{BABFEFCD-D4FD-384E-BECB-98ED2246DC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8" y="1833"/>
              <a:ext cx="1728" cy="2247"/>
              <a:chOff x="3408" y="1833"/>
              <a:chExt cx="1728" cy="2247"/>
            </a:xfrm>
          </p:grpSpPr>
          <p:grpSp>
            <p:nvGrpSpPr>
              <p:cNvPr id="73" name="Group 294">
                <a:extLst>
                  <a:ext uri="{FF2B5EF4-FFF2-40B4-BE49-F238E27FC236}">
                    <a16:creationId xmlns:a16="http://schemas.microsoft.com/office/drawing/2014/main" id="{FD2F183A-F935-2047-B48C-4CA9064C9A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08" y="1833"/>
                <a:ext cx="1728" cy="2247"/>
                <a:chOff x="3024" y="1824"/>
                <a:chExt cx="1728" cy="2247"/>
              </a:xfrm>
            </p:grpSpPr>
            <p:grpSp>
              <p:nvGrpSpPr>
                <p:cNvPr id="75" name="Group 292">
                  <a:extLst>
                    <a:ext uri="{FF2B5EF4-FFF2-40B4-BE49-F238E27FC236}">
                      <a16:creationId xmlns:a16="http://schemas.microsoft.com/office/drawing/2014/main" id="{EDBA3887-91A3-2043-91A1-A21AE65E771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024" y="1824"/>
                  <a:ext cx="1728" cy="2016"/>
                  <a:chOff x="3024" y="1824"/>
                  <a:chExt cx="1728" cy="2016"/>
                </a:xfrm>
              </p:grpSpPr>
              <p:sp>
                <p:nvSpPr>
                  <p:cNvPr id="77" name="Text Box 233">
                    <a:extLst>
                      <a:ext uri="{FF2B5EF4-FFF2-40B4-BE49-F238E27FC236}">
                        <a16:creationId xmlns:a16="http://schemas.microsoft.com/office/drawing/2014/main" id="{417EB5CD-236D-814E-8C99-677C39BDF7D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68" y="2784"/>
                    <a:ext cx="38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rPr>
                      <a:t>5ô</a:t>
                    </a:r>
                  </a:p>
                </p:txBody>
              </p:sp>
              <p:grpSp>
                <p:nvGrpSpPr>
                  <p:cNvPr id="78" name="Group 290">
                    <a:extLst>
                      <a:ext uri="{FF2B5EF4-FFF2-40B4-BE49-F238E27FC236}">
                        <a16:creationId xmlns:a16="http://schemas.microsoft.com/office/drawing/2014/main" id="{F7D6784E-7738-F444-BE95-03071186ED0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024" y="1824"/>
                    <a:ext cx="1248" cy="2016"/>
                    <a:chOff x="3024" y="1824"/>
                    <a:chExt cx="1248" cy="2016"/>
                  </a:xfrm>
                </p:grpSpPr>
                <p:grpSp>
                  <p:nvGrpSpPr>
                    <p:cNvPr id="79" name="Group 289">
                      <a:extLst>
                        <a:ext uri="{FF2B5EF4-FFF2-40B4-BE49-F238E27FC236}">
                          <a16:creationId xmlns:a16="http://schemas.microsoft.com/office/drawing/2014/main" id="{F43FCE22-3A72-9344-9A16-63B585C45BC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2" y="1824"/>
                      <a:ext cx="480" cy="2016"/>
                      <a:chOff x="3792" y="1824"/>
                      <a:chExt cx="480" cy="2016"/>
                    </a:xfrm>
                  </p:grpSpPr>
                  <p:sp>
                    <p:nvSpPr>
                      <p:cNvPr id="106" name="Line 228">
                        <a:extLst>
                          <a:ext uri="{FF2B5EF4-FFF2-40B4-BE49-F238E27FC236}">
                            <a16:creationId xmlns:a16="http://schemas.microsoft.com/office/drawing/2014/main" id="{57AE345A-EA9D-634A-9323-50FF45A2FF9D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4176" y="1914"/>
                        <a:ext cx="0" cy="1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7" name="Line 229">
                        <a:extLst>
                          <a:ext uri="{FF2B5EF4-FFF2-40B4-BE49-F238E27FC236}">
                            <a16:creationId xmlns:a16="http://schemas.microsoft.com/office/drawing/2014/main" id="{6DA31624-DA7B-3944-A384-CA8218AA603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3792" y="1947"/>
                        <a:ext cx="0" cy="144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8" name="Line 230">
                        <a:extLst>
                          <a:ext uri="{FF2B5EF4-FFF2-40B4-BE49-F238E27FC236}">
                            <a16:creationId xmlns:a16="http://schemas.microsoft.com/office/drawing/2014/main" id="{67351763-4E01-DD46-A7C2-B3EBC8D284F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813" y="2004"/>
                        <a:ext cx="336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triangle" w="med" len="med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9" name="Text Box 231">
                        <a:extLst>
                          <a:ext uri="{FF2B5EF4-FFF2-40B4-BE49-F238E27FC236}">
                            <a16:creationId xmlns:a16="http://schemas.microsoft.com/office/drawing/2014/main" id="{7CCAA0B6-E730-5D4E-A019-DB1EDCE43362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825" y="1824"/>
                        <a:ext cx="384" cy="2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altLang="en-US" sz="18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+mn-ea"/>
                            <a:cs typeface="+mn-cs"/>
                          </a:rPr>
                          <a:t>1ô</a:t>
                        </a:r>
                      </a:p>
                    </p:txBody>
                  </p:sp>
                  <p:sp>
                    <p:nvSpPr>
                      <p:cNvPr id="110" name="Line 232">
                        <a:extLst>
                          <a:ext uri="{FF2B5EF4-FFF2-40B4-BE49-F238E27FC236}">
                            <a16:creationId xmlns:a16="http://schemas.microsoft.com/office/drawing/2014/main" id="{A6D08906-784E-ED4F-BD85-A56F3F8EFF7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272" y="2112"/>
                        <a:ext cx="0" cy="1728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triangle" w="sm" len="lg"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</p:grpSp>
                <p:grpSp>
                  <p:nvGrpSpPr>
                    <p:cNvPr id="80" name="Group 234">
                      <a:extLst>
                        <a:ext uri="{FF2B5EF4-FFF2-40B4-BE49-F238E27FC236}">
                          <a16:creationId xmlns:a16="http://schemas.microsoft.com/office/drawing/2014/main" id="{29019EB1-2C02-F44F-BF02-D5EACBC84160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24" y="2064"/>
                      <a:ext cx="1152" cy="1776"/>
                      <a:chOff x="3024" y="2064"/>
                      <a:chExt cx="1152" cy="1776"/>
                    </a:xfrm>
                  </p:grpSpPr>
                  <p:sp>
                    <p:nvSpPr>
                      <p:cNvPr id="81" name="Rectangle 235">
                        <a:extLst>
                          <a:ext uri="{FF2B5EF4-FFF2-40B4-BE49-F238E27FC236}">
                            <a16:creationId xmlns:a16="http://schemas.microsoft.com/office/drawing/2014/main" id="{928400C2-725F-3B4E-9220-3D189463564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3485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2" name="Rectangle 236">
                        <a:extLst>
                          <a:ext uri="{FF2B5EF4-FFF2-40B4-BE49-F238E27FC236}">
                            <a16:creationId xmlns:a16="http://schemas.microsoft.com/office/drawing/2014/main" id="{570AE527-A90C-2B4C-8F31-6CDD48EFE8A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3485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3" name="Rectangle 237">
                        <a:extLst>
                          <a:ext uri="{FF2B5EF4-FFF2-40B4-BE49-F238E27FC236}">
                            <a16:creationId xmlns:a16="http://schemas.microsoft.com/office/drawing/2014/main" id="{23747090-B5B5-1645-BF5C-8A76D6235D3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3485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4" name="Rectangle 238">
                        <a:extLst>
                          <a:ext uri="{FF2B5EF4-FFF2-40B4-BE49-F238E27FC236}">
                            <a16:creationId xmlns:a16="http://schemas.microsoft.com/office/drawing/2014/main" id="{7FBF09B3-398E-DF4A-A70A-33EA15271C5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3130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5" name="Rectangle 239">
                        <a:extLst>
                          <a:ext uri="{FF2B5EF4-FFF2-40B4-BE49-F238E27FC236}">
                            <a16:creationId xmlns:a16="http://schemas.microsoft.com/office/drawing/2014/main" id="{127CA1A8-0902-6543-B862-D829567BB0D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3130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6" name="Rectangle 240">
                        <a:extLst>
                          <a:ext uri="{FF2B5EF4-FFF2-40B4-BE49-F238E27FC236}">
                            <a16:creationId xmlns:a16="http://schemas.microsoft.com/office/drawing/2014/main" id="{D95076C4-95BA-8D44-B2D5-962644D8A4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3130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7" name="Rectangle 241">
                        <a:extLst>
                          <a:ext uri="{FF2B5EF4-FFF2-40B4-BE49-F238E27FC236}">
                            <a16:creationId xmlns:a16="http://schemas.microsoft.com/office/drawing/2014/main" id="{837E2A73-4651-8C4C-A53C-A2E3DDF6DB4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774"/>
                        <a:ext cx="384" cy="3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8" name="Rectangle 242">
                        <a:extLst>
                          <a:ext uri="{FF2B5EF4-FFF2-40B4-BE49-F238E27FC236}">
                            <a16:creationId xmlns:a16="http://schemas.microsoft.com/office/drawing/2014/main" id="{CA5597DE-2FC2-A84D-98F3-35EB3D82681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2774"/>
                        <a:ext cx="384" cy="3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89" name="Rectangle 243">
                        <a:extLst>
                          <a:ext uri="{FF2B5EF4-FFF2-40B4-BE49-F238E27FC236}">
                            <a16:creationId xmlns:a16="http://schemas.microsoft.com/office/drawing/2014/main" id="{D1BFD6F5-21DA-5E41-B55F-C6CFB021A07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2774"/>
                        <a:ext cx="384" cy="35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0" name="Rectangle 244">
                        <a:extLst>
                          <a:ext uri="{FF2B5EF4-FFF2-40B4-BE49-F238E27FC236}">
                            <a16:creationId xmlns:a16="http://schemas.microsoft.com/office/drawing/2014/main" id="{E8927C97-FAA7-814F-ADA1-DC23DCAAC66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419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1" name="Rectangle 245">
                        <a:extLst>
                          <a:ext uri="{FF2B5EF4-FFF2-40B4-BE49-F238E27FC236}">
                            <a16:creationId xmlns:a16="http://schemas.microsoft.com/office/drawing/2014/main" id="{0BF6ADB1-5F94-2E46-8E34-C1FFF6B0DE3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2419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2" name="Rectangle 246">
                        <a:extLst>
                          <a:ext uri="{FF2B5EF4-FFF2-40B4-BE49-F238E27FC236}">
                            <a16:creationId xmlns:a16="http://schemas.microsoft.com/office/drawing/2014/main" id="{F885493B-B924-1E43-BCD4-A45AA90D018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2419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3" name="Rectangle 247">
                        <a:extLst>
                          <a:ext uri="{FF2B5EF4-FFF2-40B4-BE49-F238E27FC236}">
                            <a16:creationId xmlns:a16="http://schemas.microsoft.com/office/drawing/2014/main" id="{435D5531-516A-0841-83D1-A6346B06792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792" y="2064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4" name="Rectangle 248">
                        <a:extLst>
                          <a:ext uri="{FF2B5EF4-FFF2-40B4-BE49-F238E27FC236}">
                            <a16:creationId xmlns:a16="http://schemas.microsoft.com/office/drawing/2014/main" id="{E1DFB64E-842E-3B45-B816-DA61BF68A703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2064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5" name="Rectangle 249">
                        <a:extLst>
                          <a:ext uri="{FF2B5EF4-FFF2-40B4-BE49-F238E27FC236}">
                            <a16:creationId xmlns:a16="http://schemas.microsoft.com/office/drawing/2014/main" id="{1E194AF2-6F68-2842-AE96-E2769DCE42F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2064"/>
                        <a:ext cx="384" cy="3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ts val="0"/>
                          </a:spcAft>
                          <a:buClr>
                            <a:srgbClr val="A9D3E1"/>
                          </a:buClr>
                          <a:buSzPct val="90000"/>
                          <a:buFont typeface="Wingdings" panose="05000000000000000000" pitchFamily="2" charset="2"/>
                          <a:buNone/>
                          <a:tabLst/>
                          <a:defRPr/>
                        </a:pPr>
                        <a:endParaRPr kumimoji="0" lang="en-US" alt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6" name="Line 250">
                        <a:extLst>
                          <a:ext uri="{FF2B5EF4-FFF2-40B4-BE49-F238E27FC236}">
                            <a16:creationId xmlns:a16="http://schemas.microsoft.com/office/drawing/2014/main" id="{61897F36-E5B2-CC4F-AE1D-DB992930FFB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064"/>
                        <a:ext cx="1152" cy="0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7" name="Line 251">
                        <a:extLst>
                          <a:ext uri="{FF2B5EF4-FFF2-40B4-BE49-F238E27FC236}">
                            <a16:creationId xmlns:a16="http://schemas.microsoft.com/office/drawing/2014/main" id="{167493A0-28EA-2147-AF18-10031F97C4E8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419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8" name="Line 252">
                        <a:extLst>
                          <a:ext uri="{FF2B5EF4-FFF2-40B4-BE49-F238E27FC236}">
                            <a16:creationId xmlns:a16="http://schemas.microsoft.com/office/drawing/2014/main" id="{C1B54B67-9178-564D-BA8C-D257F00FC7E5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774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99" name="Line 253">
                        <a:extLst>
                          <a:ext uri="{FF2B5EF4-FFF2-40B4-BE49-F238E27FC236}">
                            <a16:creationId xmlns:a16="http://schemas.microsoft.com/office/drawing/2014/main" id="{6F136DA1-5113-074F-A3C3-0496B4BB6261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3130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0" name="Line 254">
                        <a:extLst>
                          <a:ext uri="{FF2B5EF4-FFF2-40B4-BE49-F238E27FC236}">
                            <a16:creationId xmlns:a16="http://schemas.microsoft.com/office/drawing/2014/main" id="{1B8EBE56-77A6-3E4A-8D45-E4E571D8BCC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3485"/>
                        <a:ext cx="115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1" name="Line 255">
                        <a:extLst>
                          <a:ext uri="{FF2B5EF4-FFF2-40B4-BE49-F238E27FC236}">
                            <a16:creationId xmlns:a16="http://schemas.microsoft.com/office/drawing/2014/main" id="{71D03318-6971-024D-A83F-26B95F5DC637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3840"/>
                        <a:ext cx="1152" cy="0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2" name="Line 256">
                        <a:extLst>
                          <a:ext uri="{FF2B5EF4-FFF2-40B4-BE49-F238E27FC236}">
                            <a16:creationId xmlns:a16="http://schemas.microsoft.com/office/drawing/2014/main" id="{0378C372-FCE0-7344-9721-FC89752BDAE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24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3" name="Line 257">
                        <a:extLst>
                          <a:ext uri="{FF2B5EF4-FFF2-40B4-BE49-F238E27FC236}">
                            <a16:creationId xmlns:a16="http://schemas.microsoft.com/office/drawing/2014/main" id="{78DEF894-7FAA-4542-8398-9271D6CED3C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08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4" name="Line 258">
                        <a:extLst>
                          <a:ext uri="{FF2B5EF4-FFF2-40B4-BE49-F238E27FC236}">
                            <a16:creationId xmlns:a16="http://schemas.microsoft.com/office/drawing/2014/main" id="{06D8E02D-51B7-B546-8B84-52D82F56D55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792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105" name="Line 259">
                        <a:extLst>
                          <a:ext uri="{FF2B5EF4-FFF2-40B4-BE49-F238E27FC236}">
                            <a16:creationId xmlns:a16="http://schemas.microsoft.com/office/drawing/2014/main" id="{36A1FF13-210D-BC42-A6B5-158E3938046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76" y="2064"/>
                        <a:ext cx="0" cy="1776"/>
                      </a:xfrm>
                      <a:prstGeom prst="line">
                        <a:avLst/>
                      </a:prstGeom>
                      <a:noFill/>
                      <a:ln w="12700" cap="sq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endParaRPr>
                      </a:p>
                    </p:txBody>
                  </p:sp>
                </p:grpSp>
              </p:grpSp>
            </p:grpSp>
            <p:sp>
              <p:nvSpPr>
                <p:cNvPr id="76" name="Text Box 287">
                  <a:extLst>
                    <a:ext uri="{FF2B5EF4-FFF2-40B4-BE49-F238E27FC236}">
                      <a16:creationId xmlns:a16="http://schemas.microsoft.com/office/drawing/2014/main" id="{4D976BB0-0C56-AA4B-9259-0D33870CD03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840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1800" b="0" i="1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b)</a:t>
                  </a:r>
                </a:p>
              </p:txBody>
            </p:sp>
          </p:grpSp>
          <p:sp>
            <p:nvSpPr>
              <p:cNvPr id="74" name="Line 296">
                <a:extLst>
                  <a:ext uri="{FF2B5EF4-FFF2-40B4-BE49-F238E27FC236}">
                    <a16:creationId xmlns:a16="http://schemas.microsoft.com/office/drawing/2014/main" id="{2F026F43-46AA-B942-A78E-2DB32F8733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16" y="3848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sp>
          <p:nvSpPr>
            <p:cNvPr id="72" name="Line 298">
              <a:extLst>
                <a:ext uri="{FF2B5EF4-FFF2-40B4-BE49-F238E27FC236}">
                  <a16:creationId xmlns:a16="http://schemas.microsoft.com/office/drawing/2014/main" id="{9BB6F27A-F52E-CA43-B07A-D2AB71BD09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16" y="207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111" name="Text Box 301">
            <a:extLst>
              <a:ext uri="{FF2B5EF4-FFF2-40B4-BE49-F238E27FC236}">
                <a16:creationId xmlns:a16="http://schemas.microsoft.com/office/drawing/2014/main" id="{088C3F9C-B560-D249-AC2D-D1B812132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67" y="1779587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2" name="Text Box 302">
            <a:extLst>
              <a:ext uri="{FF2B5EF4-FFF2-40B4-BE49-F238E27FC236}">
                <a16:creationId xmlns:a16="http://schemas.microsoft.com/office/drawing/2014/main" id="{CAE5D4E4-FDBA-AB47-A209-BFF80B23B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603" y="460057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3" name="Text Box 303">
            <a:extLst>
              <a:ext uri="{FF2B5EF4-FFF2-40B4-BE49-F238E27FC236}">
                <a16:creationId xmlns:a16="http://schemas.microsoft.com/office/drawing/2014/main" id="{CDBEAC05-B558-114D-8FA7-C84575BA6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203" y="460057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4" name="Text Box 304">
            <a:extLst>
              <a:ext uri="{FF2B5EF4-FFF2-40B4-BE49-F238E27FC236}">
                <a16:creationId xmlns:a16="http://schemas.microsoft.com/office/drawing/2014/main" id="{C897B6AF-7121-4D4F-91AC-3CFA12A0D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67" y="1792287"/>
            <a:ext cx="300037" cy="3667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5" name="Text Box 305">
            <a:extLst>
              <a:ext uri="{FF2B5EF4-FFF2-40B4-BE49-F238E27FC236}">
                <a16:creationId xmlns:a16="http://schemas.microsoft.com/office/drawing/2014/main" id="{90DDB770-F146-F44A-8558-668A24B32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67" y="3468687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6" name="Text Box 306">
            <a:extLst>
              <a:ext uri="{FF2B5EF4-FFF2-40B4-BE49-F238E27FC236}">
                <a16:creationId xmlns:a16="http://schemas.microsoft.com/office/drawing/2014/main" id="{A66EDE42-BD75-3343-81D6-4BBE51BC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203" y="289877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7" name="Text Box 307">
            <a:extLst>
              <a:ext uri="{FF2B5EF4-FFF2-40B4-BE49-F238E27FC236}">
                <a16:creationId xmlns:a16="http://schemas.microsoft.com/office/drawing/2014/main" id="{F45A4907-3C8A-EE40-89D7-CAFA81C5E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567" y="2911474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8" name="Text Box 308">
            <a:extLst>
              <a:ext uri="{FF2B5EF4-FFF2-40B4-BE49-F238E27FC236}">
                <a16:creationId xmlns:a16="http://schemas.microsoft.com/office/drawing/2014/main" id="{2051E9DA-48F4-CC42-B57E-43095E488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867" y="3481387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19" name="Text Box 309">
            <a:extLst>
              <a:ext uri="{FF2B5EF4-FFF2-40B4-BE49-F238E27FC236}">
                <a16:creationId xmlns:a16="http://schemas.microsoft.com/office/drawing/2014/main" id="{071C6D81-F3D5-1D40-92E1-CF07E8D5E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867" y="4587874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0" name="Text Box 310">
            <a:extLst>
              <a:ext uri="{FF2B5EF4-FFF2-40B4-BE49-F238E27FC236}">
                <a16:creationId xmlns:a16="http://schemas.microsoft.com/office/drawing/2014/main" id="{9D525DCF-B89D-3647-B968-4F739EBA5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803" y="1779587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1" name="Text Box 311">
            <a:extLst>
              <a:ext uri="{FF2B5EF4-FFF2-40B4-BE49-F238E27FC236}">
                <a16:creationId xmlns:a16="http://schemas.microsoft.com/office/drawing/2014/main" id="{97F045DA-F4A9-2B40-9E4E-5A78FB625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3167" y="4600574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2" name="Text Box 312">
            <a:extLst>
              <a:ext uri="{FF2B5EF4-FFF2-40B4-BE49-F238E27FC236}">
                <a16:creationId xmlns:a16="http://schemas.microsoft.com/office/drawing/2014/main" id="{615EEE20-80BA-174E-99E1-E27A8ACCA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67" y="1779587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3" name="Text Box 313">
            <a:extLst>
              <a:ext uri="{FF2B5EF4-FFF2-40B4-BE49-F238E27FC236}">
                <a16:creationId xmlns:a16="http://schemas.microsoft.com/office/drawing/2014/main" id="{1CA6D9DA-599A-634A-879C-AA267FCA8CD8}"/>
              </a:ext>
            </a:extLst>
          </p:cNvPr>
          <p:cNvSpPr txBox="1">
            <a:spLocks noChangeArrowheads="1"/>
          </p:cNvSpPr>
          <p:nvPr/>
        </p:nvSpPr>
        <p:spPr bwMode="auto">
          <a:xfrm rot="20070780">
            <a:off x="5270447" y="852489"/>
            <a:ext cx="121920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2C3C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</a:t>
            </a:r>
          </a:p>
        </p:txBody>
      </p:sp>
      <p:sp>
        <p:nvSpPr>
          <p:cNvPr id="124" name="Text Box 315">
            <a:extLst>
              <a:ext uri="{FF2B5EF4-FFF2-40B4-BE49-F238E27FC236}">
                <a16:creationId xmlns:a16="http://schemas.microsoft.com/office/drawing/2014/main" id="{CADE5494-9FFB-5F4A-BBA2-D464B5C5E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461" y="1790701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5" name="Text Box 317">
            <a:extLst>
              <a:ext uri="{FF2B5EF4-FFF2-40B4-BE49-F238E27FC236}">
                <a16:creationId xmlns:a16="http://schemas.microsoft.com/office/drawing/2014/main" id="{0B8A10BE-0CB6-244F-A5AF-7BAEFED9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8397" y="4624388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6" name="Text Box 318">
            <a:extLst>
              <a:ext uri="{FF2B5EF4-FFF2-40B4-BE49-F238E27FC236}">
                <a16:creationId xmlns:a16="http://schemas.microsoft.com/office/drawing/2014/main" id="{6A46E87E-8A10-3445-9E67-8C6CE3508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061" y="1790701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7" name="Text Box 319">
            <a:extLst>
              <a:ext uri="{FF2B5EF4-FFF2-40B4-BE49-F238E27FC236}">
                <a16:creationId xmlns:a16="http://schemas.microsoft.com/office/drawing/2014/main" id="{2C7B23C8-EECE-0945-922B-1402E59E0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061" y="4038601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8" name="Text Box 320">
            <a:extLst>
              <a:ext uri="{FF2B5EF4-FFF2-40B4-BE49-F238E27FC236}">
                <a16:creationId xmlns:a16="http://schemas.microsoft.com/office/drawing/2014/main" id="{E8E98B5D-0D1F-254C-92A5-4B00BCAE8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661" y="4038601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29" name="Text Box 321">
            <a:extLst>
              <a:ext uri="{FF2B5EF4-FFF2-40B4-BE49-F238E27FC236}">
                <a16:creationId xmlns:a16="http://schemas.microsoft.com/office/drawing/2014/main" id="{287F3E8E-7BC6-2F4C-80E4-0245D0779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961" y="1803401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30" name="Text Box 322">
            <a:extLst>
              <a:ext uri="{FF2B5EF4-FFF2-40B4-BE49-F238E27FC236}">
                <a16:creationId xmlns:a16="http://schemas.microsoft.com/office/drawing/2014/main" id="{9AE2DEC6-199A-3F4E-98D2-F166DA98D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561" y="1803401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31" name="Text Box 323">
            <a:extLst>
              <a:ext uri="{FF2B5EF4-FFF2-40B4-BE49-F238E27FC236}">
                <a16:creationId xmlns:a16="http://schemas.microsoft.com/office/drawing/2014/main" id="{72ED23E3-8FA6-E84E-A661-C907E5AF2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197" y="4586288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132" name="Rectangle 170">
            <a:extLst>
              <a:ext uri="{FF2B5EF4-FFF2-40B4-BE49-F238E27FC236}">
                <a16:creationId xmlns:a16="http://schemas.microsoft.com/office/drawing/2014/main" id="{69E4D5DB-ABE0-B04D-96FF-A7840D556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03" y="376014"/>
            <a:ext cx="31622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1: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Kẻ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H,U	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000"/>
                            </p:stCondLst>
                            <p:childTnLst>
                              <p:par>
                                <p:cTn id="2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8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9000"/>
                            </p:stCondLst>
                            <p:childTnLst>
                              <p:par>
                                <p:cTn id="6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500"/>
                            </p:stCondLst>
                            <p:childTnLst>
                              <p:par>
                                <p:cTn id="7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7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1000"/>
                            </p:stCondLst>
                            <p:childTnLst>
                              <p:par>
                                <p:cTn id="7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2000"/>
                            </p:stCondLst>
                            <p:childTnLst>
                              <p:par>
                                <p:cTn id="8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4000"/>
                            </p:stCondLst>
                            <p:childTnLst>
                              <p:par>
                                <p:cTn id="8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4500"/>
                            </p:stCondLst>
                            <p:childTnLst>
                              <p:par>
                                <p:cTn id="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0"/>
                            </p:stCondLst>
                            <p:childTnLst>
                              <p:par>
                                <p:cTn id="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500"/>
                            </p:stCondLst>
                            <p:childTnLst>
                              <p:par>
                                <p:cTn id="9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0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3" grpId="1"/>
      <p:bldP spid="111" grpId="0"/>
      <p:bldP spid="112" grpId="0"/>
      <p:bldP spid="113" grpId="0"/>
      <p:bldP spid="114" grpId="0" animBg="1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3" grpId="1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7">
            <a:extLst>
              <a:ext uri="{FF2B5EF4-FFF2-40B4-BE49-F238E27FC236}">
                <a16:creationId xmlns:a16="http://schemas.microsoft.com/office/drawing/2014/main" id="{7D8CB0FA-6125-5440-8124-CBB6DD7D6CC8}"/>
              </a:ext>
            </a:extLst>
          </p:cNvPr>
          <p:cNvGrpSpPr>
            <a:grpSpLocks/>
          </p:cNvGrpSpPr>
          <p:nvPr/>
        </p:nvGrpSpPr>
        <p:grpSpPr bwMode="auto">
          <a:xfrm>
            <a:off x="1814513" y="1453659"/>
            <a:ext cx="2757487" cy="3286125"/>
            <a:chOff x="1239" y="1770"/>
            <a:chExt cx="1737" cy="2070"/>
          </a:xfrm>
        </p:grpSpPr>
        <p:sp>
          <p:nvSpPr>
            <p:cNvPr id="3" name="Text Box 148">
              <a:extLst>
                <a:ext uri="{FF2B5EF4-FFF2-40B4-BE49-F238E27FC236}">
                  <a16:creationId xmlns:a16="http://schemas.microsoft.com/office/drawing/2014/main" id="{D757ED4B-C922-DE43-8894-015FDF3725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84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5ô</a:t>
              </a:r>
            </a:p>
          </p:txBody>
        </p:sp>
        <p:grpSp>
          <p:nvGrpSpPr>
            <p:cNvPr id="4" name="Group 149">
              <a:extLst>
                <a:ext uri="{FF2B5EF4-FFF2-40B4-BE49-F238E27FC236}">
                  <a16:creationId xmlns:a16="http://schemas.microsoft.com/office/drawing/2014/main" id="{2E06C74E-323A-9B4B-86B7-97F7D8186F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770"/>
              <a:ext cx="1305" cy="2070"/>
              <a:chOff x="1239" y="1770"/>
              <a:chExt cx="1305" cy="2070"/>
            </a:xfrm>
          </p:grpSpPr>
          <p:sp>
            <p:nvSpPr>
              <p:cNvPr id="5" name="Line 150">
                <a:extLst>
                  <a:ext uri="{FF2B5EF4-FFF2-40B4-BE49-F238E27FC236}">
                    <a16:creationId xmlns:a16="http://schemas.microsoft.com/office/drawing/2014/main" id="{0AABCCF9-377E-384A-9128-5571633CE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9" y="1818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" name="Line 151">
                <a:extLst>
                  <a:ext uri="{FF2B5EF4-FFF2-40B4-BE49-F238E27FC236}">
                    <a16:creationId xmlns:a16="http://schemas.microsoft.com/office/drawing/2014/main" id="{2005F79F-D943-E143-B9FB-2D2190FD7F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1" y="1770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" name="Text Box 152">
                <a:extLst>
                  <a:ext uri="{FF2B5EF4-FFF2-40B4-BE49-F238E27FC236}">
                    <a16:creationId xmlns:a16="http://schemas.microsoft.com/office/drawing/2014/main" id="{3575F450-CDF9-5346-8451-265011BE83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8" y="1793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3 ô</a:t>
                </a:r>
              </a:p>
            </p:txBody>
          </p:sp>
          <p:sp>
            <p:nvSpPr>
              <p:cNvPr id="8" name="Line 153">
                <a:extLst>
                  <a:ext uri="{FF2B5EF4-FFF2-40B4-BE49-F238E27FC236}">
                    <a16:creationId xmlns:a16="http://schemas.microsoft.com/office/drawing/2014/main" id="{02382AC9-81A3-2B49-8B09-9527A6CD2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9" name="Line 154">
                <a:extLst>
                  <a:ext uri="{FF2B5EF4-FFF2-40B4-BE49-F238E27FC236}">
                    <a16:creationId xmlns:a16="http://schemas.microsoft.com/office/drawing/2014/main" id="{2A3D80F0-6D8F-514D-9EA8-7C6DDDAE48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9" y="201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10" name="Group 155">
                <a:extLst>
                  <a:ext uri="{FF2B5EF4-FFF2-40B4-BE49-F238E27FC236}">
                    <a16:creationId xmlns:a16="http://schemas.microsoft.com/office/drawing/2014/main" id="{9BF94CBD-E296-F043-ADF0-48DEC246C6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2064"/>
                <a:ext cx="1152" cy="1776"/>
                <a:chOff x="1248" y="2064"/>
                <a:chExt cx="1152" cy="1776"/>
              </a:xfrm>
            </p:grpSpPr>
            <p:sp>
              <p:nvSpPr>
                <p:cNvPr id="13" name="Rectangle 156">
                  <a:extLst>
                    <a:ext uri="{FF2B5EF4-FFF2-40B4-BE49-F238E27FC236}">
                      <a16:creationId xmlns:a16="http://schemas.microsoft.com/office/drawing/2014/main" id="{E935BED7-E626-CE44-9BB8-54018C77CF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Rectangle 157">
                  <a:extLst>
                    <a:ext uri="{FF2B5EF4-FFF2-40B4-BE49-F238E27FC236}">
                      <a16:creationId xmlns:a16="http://schemas.microsoft.com/office/drawing/2014/main" id="{8A05C36D-A98E-5A48-85ED-C8239E1404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Rectangle 158">
                  <a:extLst>
                    <a:ext uri="{FF2B5EF4-FFF2-40B4-BE49-F238E27FC236}">
                      <a16:creationId xmlns:a16="http://schemas.microsoft.com/office/drawing/2014/main" id="{4943FEC9-9493-0E4C-B437-00851F5CC9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Rectangle 159">
                  <a:extLst>
                    <a:ext uri="{FF2B5EF4-FFF2-40B4-BE49-F238E27FC236}">
                      <a16:creationId xmlns:a16="http://schemas.microsoft.com/office/drawing/2014/main" id="{BB84EB8F-FAFF-344B-8B3D-A5F714F9EB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Rectangle 160">
                  <a:extLst>
                    <a:ext uri="{FF2B5EF4-FFF2-40B4-BE49-F238E27FC236}">
                      <a16:creationId xmlns:a16="http://schemas.microsoft.com/office/drawing/2014/main" id="{80BF8AAD-C27D-3641-BF16-DDD66939EC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Rectangle 161">
                  <a:extLst>
                    <a:ext uri="{FF2B5EF4-FFF2-40B4-BE49-F238E27FC236}">
                      <a16:creationId xmlns:a16="http://schemas.microsoft.com/office/drawing/2014/main" id="{CE06F8D0-A055-2349-AF82-2D8EAEDCF4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62">
                  <a:extLst>
                    <a:ext uri="{FF2B5EF4-FFF2-40B4-BE49-F238E27FC236}">
                      <a16:creationId xmlns:a16="http://schemas.microsoft.com/office/drawing/2014/main" id="{1E188D58-1201-4245-B55B-63E3AFF78F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63">
                  <a:extLst>
                    <a:ext uri="{FF2B5EF4-FFF2-40B4-BE49-F238E27FC236}">
                      <a16:creationId xmlns:a16="http://schemas.microsoft.com/office/drawing/2014/main" id="{943194E8-1526-5B49-AC81-2AC12FDB49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164">
                  <a:extLst>
                    <a:ext uri="{FF2B5EF4-FFF2-40B4-BE49-F238E27FC236}">
                      <a16:creationId xmlns:a16="http://schemas.microsoft.com/office/drawing/2014/main" id="{2E45C143-AD95-604F-82BE-5DB3CFDC78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165">
                  <a:extLst>
                    <a:ext uri="{FF2B5EF4-FFF2-40B4-BE49-F238E27FC236}">
                      <a16:creationId xmlns:a16="http://schemas.microsoft.com/office/drawing/2014/main" id="{6D01F028-DBBE-4546-93A0-0752015C9C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166">
                  <a:extLst>
                    <a:ext uri="{FF2B5EF4-FFF2-40B4-BE49-F238E27FC236}">
                      <a16:creationId xmlns:a16="http://schemas.microsoft.com/office/drawing/2014/main" id="{797FF174-8172-5E4F-B6CA-412D46D7B6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167">
                  <a:extLst>
                    <a:ext uri="{FF2B5EF4-FFF2-40B4-BE49-F238E27FC236}">
                      <a16:creationId xmlns:a16="http://schemas.microsoft.com/office/drawing/2014/main" id="{F48B59F8-6E78-E342-956C-DB592F104D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Rectangle 168">
                  <a:extLst>
                    <a:ext uri="{FF2B5EF4-FFF2-40B4-BE49-F238E27FC236}">
                      <a16:creationId xmlns:a16="http://schemas.microsoft.com/office/drawing/2014/main" id="{5C371C49-5DF8-E849-96DD-1D71D54B16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169">
                  <a:extLst>
                    <a:ext uri="{FF2B5EF4-FFF2-40B4-BE49-F238E27FC236}">
                      <a16:creationId xmlns:a16="http://schemas.microsoft.com/office/drawing/2014/main" id="{EC2227A2-0804-784A-84B2-E940A46DA9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170">
                  <a:extLst>
                    <a:ext uri="{FF2B5EF4-FFF2-40B4-BE49-F238E27FC236}">
                      <a16:creationId xmlns:a16="http://schemas.microsoft.com/office/drawing/2014/main" id="{B5F931E7-FEA7-1848-AC43-3C0E466BC3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Line 171">
                  <a:extLst>
                    <a:ext uri="{FF2B5EF4-FFF2-40B4-BE49-F238E27FC236}">
                      <a16:creationId xmlns:a16="http://schemas.microsoft.com/office/drawing/2014/main" id="{C8E0D1BF-DDF6-5948-B0CB-5B777F187A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Line 172">
                  <a:extLst>
                    <a:ext uri="{FF2B5EF4-FFF2-40B4-BE49-F238E27FC236}">
                      <a16:creationId xmlns:a16="http://schemas.microsoft.com/office/drawing/2014/main" id="{040427E5-5209-0A4D-B516-09F796197C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Line 173">
                  <a:extLst>
                    <a:ext uri="{FF2B5EF4-FFF2-40B4-BE49-F238E27FC236}">
                      <a16:creationId xmlns:a16="http://schemas.microsoft.com/office/drawing/2014/main" id="{313A3D20-08B1-7C4C-8C9B-F234834863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Line 174">
                  <a:extLst>
                    <a:ext uri="{FF2B5EF4-FFF2-40B4-BE49-F238E27FC236}">
                      <a16:creationId xmlns:a16="http://schemas.microsoft.com/office/drawing/2014/main" id="{33D38240-05CE-6143-A107-B3372BC08F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Line 175">
                  <a:extLst>
                    <a:ext uri="{FF2B5EF4-FFF2-40B4-BE49-F238E27FC236}">
                      <a16:creationId xmlns:a16="http://schemas.microsoft.com/office/drawing/2014/main" id="{BD69690A-B16C-CD45-9CDA-458FB8DD3C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Line 176">
                  <a:extLst>
                    <a:ext uri="{FF2B5EF4-FFF2-40B4-BE49-F238E27FC236}">
                      <a16:creationId xmlns:a16="http://schemas.microsoft.com/office/drawing/2014/main" id="{784369A5-B1BB-7D42-AA33-DD4B162F52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Line 177">
                  <a:extLst>
                    <a:ext uri="{FF2B5EF4-FFF2-40B4-BE49-F238E27FC236}">
                      <a16:creationId xmlns:a16="http://schemas.microsoft.com/office/drawing/2014/main" id="{ED0DF55A-0240-7845-97FD-2E9EA1591A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Line 178">
                  <a:extLst>
                    <a:ext uri="{FF2B5EF4-FFF2-40B4-BE49-F238E27FC236}">
                      <a16:creationId xmlns:a16="http://schemas.microsoft.com/office/drawing/2014/main" id="{9233AEAC-5A03-F74E-AF22-B3ED95008C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3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Line 179">
                  <a:extLst>
                    <a:ext uri="{FF2B5EF4-FFF2-40B4-BE49-F238E27FC236}">
                      <a16:creationId xmlns:a16="http://schemas.microsoft.com/office/drawing/2014/main" id="{3FD2F856-10DA-274D-B54A-6C2C3B7EEF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Line 180">
                  <a:extLst>
                    <a:ext uri="{FF2B5EF4-FFF2-40B4-BE49-F238E27FC236}">
                      <a16:creationId xmlns:a16="http://schemas.microsoft.com/office/drawing/2014/main" id="{B26C42FD-E53F-1C4A-B9EF-CDCF56D917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" name="Line 181">
                <a:extLst>
                  <a:ext uri="{FF2B5EF4-FFF2-40B4-BE49-F238E27FC236}">
                    <a16:creationId xmlns:a16="http://schemas.microsoft.com/office/drawing/2014/main" id="{7EB74146-7ACA-1949-96C4-2F8EBB8E74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2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12" name="Line 182">
                <a:extLst>
                  <a:ext uri="{FF2B5EF4-FFF2-40B4-BE49-F238E27FC236}">
                    <a16:creationId xmlns:a16="http://schemas.microsoft.com/office/drawing/2014/main" id="{6D5AF5CD-2972-9144-8D38-E08FED484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3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8" name="Group 183">
            <a:extLst>
              <a:ext uri="{FF2B5EF4-FFF2-40B4-BE49-F238E27FC236}">
                <a16:creationId xmlns:a16="http://schemas.microsoft.com/office/drawing/2014/main" id="{E18D3CEB-8156-684E-A0E1-2340BBCA8F88}"/>
              </a:ext>
            </a:extLst>
          </p:cNvPr>
          <p:cNvGrpSpPr>
            <a:grpSpLocks/>
          </p:cNvGrpSpPr>
          <p:nvPr/>
        </p:nvGrpSpPr>
        <p:grpSpPr bwMode="auto">
          <a:xfrm>
            <a:off x="5029199" y="1477471"/>
            <a:ext cx="2743200" cy="3262312"/>
            <a:chOff x="3024" y="1785"/>
            <a:chExt cx="1728" cy="2055"/>
          </a:xfrm>
        </p:grpSpPr>
        <p:grpSp>
          <p:nvGrpSpPr>
            <p:cNvPr id="39" name="Group 184">
              <a:extLst>
                <a:ext uri="{FF2B5EF4-FFF2-40B4-BE49-F238E27FC236}">
                  <a16:creationId xmlns:a16="http://schemas.microsoft.com/office/drawing/2014/main" id="{CE3BF65B-249C-FF49-920C-97D4841439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785"/>
              <a:ext cx="1728" cy="2055"/>
              <a:chOff x="3024" y="1785"/>
              <a:chExt cx="1728" cy="2055"/>
            </a:xfrm>
          </p:grpSpPr>
          <p:sp>
            <p:nvSpPr>
              <p:cNvPr id="41" name="Line 185">
                <a:extLst>
                  <a:ext uri="{FF2B5EF4-FFF2-40B4-BE49-F238E27FC236}">
                    <a16:creationId xmlns:a16="http://schemas.microsoft.com/office/drawing/2014/main" id="{7A65127D-9E70-D348-A330-F759353D33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91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2" name="Line 186">
                <a:extLst>
                  <a:ext uri="{FF2B5EF4-FFF2-40B4-BE49-F238E27FC236}">
                    <a16:creationId xmlns:a16="http://schemas.microsoft.com/office/drawing/2014/main" id="{40DC08FD-17AC-9B45-8B8C-EB3E99A45C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19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3" name="Line 187">
                <a:extLst>
                  <a:ext uri="{FF2B5EF4-FFF2-40B4-BE49-F238E27FC236}">
                    <a16:creationId xmlns:a16="http://schemas.microsoft.com/office/drawing/2014/main" id="{B3922BCD-2BAA-7E48-83E5-11CBE311FD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2" y="1989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4" name="Text Box 188">
                <a:extLst>
                  <a:ext uri="{FF2B5EF4-FFF2-40B4-BE49-F238E27FC236}">
                    <a16:creationId xmlns:a16="http://schemas.microsoft.com/office/drawing/2014/main" id="{D03CA59B-4AE2-0C4A-8F2A-F290B3E6A4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2" y="1785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1ô</a:t>
                </a:r>
              </a:p>
            </p:txBody>
          </p:sp>
          <p:sp>
            <p:nvSpPr>
              <p:cNvPr id="45" name="Line 189">
                <a:extLst>
                  <a:ext uri="{FF2B5EF4-FFF2-40B4-BE49-F238E27FC236}">
                    <a16:creationId xmlns:a16="http://schemas.microsoft.com/office/drawing/2014/main" id="{72DA5392-B02D-F743-828F-3B18BED7ED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2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6" name="Text Box 190">
                <a:extLst>
                  <a:ext uri="{FF2B5EF4-FFF2-40B4-BE49-F238E27FC236}">
                    <a16:creationId xmlns:a16="http://schemas.microsoft.com/office/drawing/2014/main" id="{F6B4E426-6453-5F40-9D8C-963D960005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784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5ô</a:t>
                </a:r>
              </a:p>
            </p:txBody>
          </p:sp>
          <p:grpSp>
            <p:nvGrpSpPr>
              <p:cNvPr id="47" name="Group 191">
                <a:extLst>
                  <a:ext uri="{FF2B5EF4-FFF2-40B4-BE49-F238E27FC236}">
                    <a16:creationId xmlns:a16="http://schemas.microsoft.com/office/drawing/2014/main" id="{0BB70161-E22F-4E4E-80DA-276F82DD7C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064"/>
                <a:ext cx="1152" cy="1776"/>
                <a:chOff x="3024" y="2064"/>
                <a:chExt cx="1152" cy="1776"/>
              </a:xfrm>
            </p:grpSpPr>
            <p:sp>
              <p:nvSpPr>
                <p:cNvPr id="50" name="Rectangle 192">
                  <a:extLst>
                    <a:ext uri="{FF2B5EF4-FFF2-40B4-BE49-F238E27FC236}">
                      <a16:creationId xmlns:a16="http://schemas.microsoft.com/office/drawing/2014/main" id="{55B4981D-C928-5840-9BCD-21D6DDE1F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Rectangle 193">
                  <a:extLst>
                    <a:ext uri="{FF2B5EF4-FFF2-40B4-BE49-F238E27FC236}">
                      <a16:creationId xmlns:a16="http://schemas.microsoft.com/office/drawing/2014/main" id="{043F81E8-58BA-8F44-B8DC-775C1ECC59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Rectangle 194">
                  <a:extLst>
                    <a:ext uri="{FF2B5EF4-FFF2-40B4-BE49-F238E27FC236}">
                      <a16:creationId xmlns:a16="http://schemas.microsoft.com/office/drawing/2014/main" id="{70D2033F-0416-6D43-9073-7063D1A131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Rectangle 195">
                  <a:extLst>
                    <a:ext uri="{FF2B5EF4-FFF2-40B4-BE49-F238E27FC236}">
                      <a16:creationId xmlns:a16="http://schemas.microsoft.com/office/drawing/2014/main" id="{6D620941-678E-DD48-B236-2033529FF0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Rectangle 196">
                  <a:extLst>
                    <a:ext uri="{FF2B5EF4-FFF2-40B4-BE49-F238E27FC236}">
                      <a16:creationId xmlns:a16="http://schemas.microsoft.com/office/drawing/2014/main" id="{21B91752-4411-AD4D-96B5-9F3E2AED97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Rectangle 197">
                  <a:extLst>
                    <a:ext uri="{FF2B5EF4-FFF2-40B4-BE49-F238E27FC236}">
                      <a16:creationId xmlns:a16="http://schemas.microsoft.com/office/drawing/2014/main" id="{EA3D06D2-15A6-544F-B7F9-46D008BFDA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Rectangle 198">
                  <a:extLst>
                    <a:ext uri="{FF2B5EF4-FFF2-40B4-BE49-F238E27FC236}">
                      <a16:creationId xmlns:a16="http://schemas.microsoft.com/office/drawing/2014/main" id="{32954B92-8726-5747-8408-B8CA3996B9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199">
                  <a:extLst>
                    <a:ext uri="{FF2B5EF4-FFF2-40B4-BE49-F238E27FC236}">
                      <a16:creationId xmlns:a16="http://schemas.microsoft.com/office/drawing/2014/main" id="{5148E450-8AA0-C44E-9E86-61F6D3B701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200">
                  <a:extLst>
                    <a:ext uri="{FF2B5EF4-FFF2-40B4-BE49-F238E27FC236}">
                      <a16:creationId xmlns:a16="http://schemas.microsoft.com/office/drawing/2014/main" id="{186544DD-DF92-0D4A-840F-BCD9BBDDBD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Rectangle 201">
                  <a:extLst>
                    <a:ext uri="{FF2B5EF4-FFF2-40B4-BE49-F238E27FC236}">
                      <a16:creationId xmlns:a16="http://schemas.microsoft.com/office/drawing/2014/main" id="{B4A208B5-48A5-AD49-8564-E17F0516EC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Rectangle 202">
                  <a:extLst>
                    <a:ext uri="{FF2B5EF4-FFF2-40B4-BE49-F238E27FC236}">
                      <a16:creationId xmlns:a16="http://schemas.microsoft.com/office/drawing/2014/main" id="{882D8444-3136-8F40-9BCE-CB3CF42B07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Rectangle 203">
                  <a:extLst>
                    <a:ext uri="{FF2B5EF4-FFF2-40B4-BE49-F238E27FC236}">
                      <a16:creationId xmlns:a16="http://schemas.microsoft.com/office/drawing/2014/main" id="{B1E1E897-C332-3348-8379-2899E7B002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Rectangle 204">
                  <a:extLst>
                    <a:ext uri="{FF2B5EF4-FFF2-40B4-BE49-F238E27FC236}">
                      <a16:creationId xmlns:a16="http://schemas.microsoft.com/office/drawing/2014/main" id="{E441A5D4-1633-CD42-A993-A76540A78A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Rectangle 205">
                  <a:extLst>
                    <a:ext uri="{FF2B5EF4-FFF2-40B4-BE49-F238E27FC236}">
                      <a16:creationId xmlns:a16="http://schemas.microsoft.com/office/drawing/2014/main" id="{0489D924-BEAE-6145-9B8A-63707B65DE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Rectangle 206">
                  <a:extLst>
                    <a:ext uri="{FF2B5EF4-FFF2-40B4-BE49-F238E27FC236}">
                      <a16:creationId xmlns:a16="http://schemas.microsoft.com/office/drawing/2014/main" id="{8DC0D1AC-287F-E844-B39E-F77A7676C5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Line 207">
                  <a:extLst>
                    <a:ext uri="{FF2B5EF4-FFF2-40B4-BE49-F238E27FC236}">
                      <a16:creationId xmlns:a16="http://schemas.microsoft.com/office/drawing/2014/main" id="{CD0B2A32-DBA4-FF44-B3B1-580C8F1FA6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Line 208">
                  <a:extLst>
                    <a:ext uri="{FF2B5EF4-FFF2-40B4-BE49-F238E27FC236}">
                      <a16:creationId xmlns:a16="http://schemas.microsoft.com/office/drawing/2014/main" id="{F9D4797A-8A17-EA4A-803A-DBF0816988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Line 209">
                  <a:extLst>
                    <a:ext uri="{FF2B5EF4-FFF2-40B4-BE49-F238E27FC236}">
                      <a16:creationId xmlns:a16="http://schemas.microsoft.com/office/drawing/2014/main" id="{26429EA7-9901-9348-82ED-F74ADDDC87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Line 210">
                  <a:extLst>
                    <a:ext uri="{FF2B5EF4-FFF2-40B4-BE49-F238E27FC236}">
                      <a16:creationId xmlns:a16="http://schemas.microsoft.com/office/drawing/2014/main" id="{7E78F770-9694-9A47-A3E8-417CAFF798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Line 211">
                  <a:extLst>
                    <a:ext uri="{FF2B5EF4-FFF2-40B4-BE49-F238E27FC236}">
                      <a16:creationId xmlns:a16="http://schemas.microsoft.com/office/drawing/2014/main" id="{41B6A78B-96E7-C84D-80D1-45CFDF6904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Line 212">
                  <a:extLst>
                    <a:ext uri="{FF2B5EF4-FFF2-40B4-BE49-F238E27FC236}">
                      <a16:creationId xmlns:a16="http://schemas.microsoft.com/office/drawing/2014/main" id="{02D7D2E1-FD20-B844-BDB9-519411FC76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Line 213">
                  <a:extLst>
                    <a:ext uri="{FF2B5EF4-FFF2-40B4-BE49-F238E27FC236}">
                      <a16:creationId xmlns:a16="http://schemas.microsoft.com/office/drawing/2014/main" id="{77EA0A52-8119-BF4D-BAA0-F39D964294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Line 214">
                  <a:extLst>
                    <a:ext uri="{FF2B5EF4-FFF2-40B4-BE49-F238E27FC236}">
                      <a16:creationId xmlns:a16="http://schemas.microsoft.com/office/drawing/2014/main" id="{134421CD-AA00-1144-8152-0B229D4BAA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Line 215">
                  <a:extLst>
                    <a:ext uri="{FF2B5EF4-FFF2-40B4-BE49-F238E27FC236}">
                      <a16:creationId xmlns:a16="http://schemas.microsoft.com/office/drawing/2014/main" id="{A0E79D29-144B-7547-B988-518C5A08D2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Line 216">
                  <a:extLst>
                    <a:ext uri="{FF2B5EF4-FFF2-40B4-BE49-F238E27FC236}">
                      <a16:creationId xmlns:a16="http://schemas.microsoft.com/office/drawing/2014/main" id="{23ECE049-2756-1543-B1A8-7E74F41C32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76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8" name="Line 217">
                <a:extLst>
                  <a:ext uri="{FF2B5EF4-FFF2-40B4-BE49-F238E27FC236}">
                    <a16:creationId xmlns:a16="http://schemas.microsoft.com/office/drawing/2014/main" id="{0007984A-3843-8B40-BD94-E175C76EF1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28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9" name="Line 218">
                <a:extLst>
                  <a:ext uri="{FF2B5EF4-FFF2-40B4-BE49-F238E27FC236}">
                    <a16:creationId xmlns:a16="http://schemas.microsoft.com/office/drawing/2014/main" id="{76CE886D-9A2B-1249-9FAE-C7FC897C7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2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sp>
          <p:nvSpPr>
            <p:cNvPr id="40" name="Line 219">
              <a:extLst>
                <a:ext uri="{FF2B5EF4-FFF2-40B4-BE49-F238E27FC236}">
                  <a16:creationId xmlns:a16="http://schemas.microsoft.com/office/drawing/2014/main" id="{20133E9E-6E5F-ED42-B35E-A2E53236C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75" name="Text Box 220">
            <a:extLst>
              <a:ext uri="{FF2B5EF4-FFF2-40B4-BE49-F238E27FC236}">
                <a16:creationId xmlns:a16="http://schemas.microsoft.com/office/drawing/2014/main" id="{BAABB1BE-24DA-CB48-B985-7C16D179C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163" y="1748934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6" name="Text Box 221">
            <a:extLst>
              <a:ext uri="{FF2B5EF4-FFF2-40B4-BE49-F238E27FC236}">
                <a16:creationId xmlns:a16="http://schemas.microsoft.com/office/drawing/2014/main" id="{596E6266-ADC0-0440-80DC-3DC29D310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9" y="1753696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7" name="Text Box 222">
            <a:extLst>
              <a:ext uri="{FF2B5EF4-FFF2-40B4-BE49-F238E27FC236}">
                <a16:creationId xmlns:a16="http://schemas.microsoft.com/office/drawing/2014/main" id="{C29E89AF-0B6E-1D47-B72B-5C250DD50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9" y="2882409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8" name="Text Box 223">
            <a:extLst>
              <a:ext uri="{FF2B5EF4-FFF2-40B4-BE49-F238E27FC236}">
                <a16:creationId xmlns:a16="http://schemas.microsoft.com/office/drawing/2014/main" id="{33D4FA83-0985-804E-A481-B133B99F7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363" y="2863359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9" name="Text Box 224">
            <a:extLst>
              <a:ext uri="{FF2B5EF4-FFF2-40B4-BE49-F238E27FC236}">
                <a16:creationId xmlns:a16="http://schemas.microsoft.com/office/drawing/2014/main" id="{BDBB0D91-DCB4-6748-B254-3865E7421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363" y="1753696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0" name="Text Box 225">
            <a:extLst>
              <a:ext uri="{FF2B5EF4-FFF2-40B4-BE49-F238E27FC236}">
                <a16:creationId xmlns:a16="http://schemas.microsoft.com/office/drawing/2014/main" id="{493F5E45-6853-9045-9DA4-D491D2D7C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49" y="1767984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1" name="Text Box 226">
            <a:extLst>
              <a:ext uri="{FF2B5EF4-FFF2-40B4-BE49-F238E27FC236}">
                <a16:creationId xmlns:a16="http://schemas.microsoft.com/office/drawing/2014/main" id="{DBFFAB84-7A48-9B4F-803C-EA0995873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963" y="4568334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2" name="Text Box 227">
            <a:extLst>
              <a:ext uri="{FF2B5EF4-FFF2-40B4-BE49-F238E27FC236}">
                <a16:creationId xmlns:a16="http://schemas.microsoft.com/office/drawing/2014/main" id="{2C15DDFC-CE93-F84D-90DA-5269F2189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688" y="4568334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3" name="Text Box 228">
            <a:extLst>
              <a:ext uri="{FF2B5EF4-FFF2-40B4-BE49-F238E27FC236}">
                <a16:creationId xmlns:a16="http://schemas.microsoft.com/office/drawing/2014/main" id="{78A9B9F0-916C-1241-9C15-BA68005D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524" y="3425334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4" name="Text Box 229">
            <a:extLst>
              <a:ext uri="{FF2B5EF4-FFF2-40B4-BE49-F238E27FC236}">
                <a16:creationId xmlns:a16="http://schemas.microsoft.com/office/drawing/2014/main" id="{DFB31B53-3682-8F40-8E81-8F0629212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599" y="3411046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5" name="Text Box 230">
            <a:extLst>
              <a:ext uri="{FF2B5EF4-FFF2-40B4-BE49-F238E27FC236}">
                <a16:creationId xmlns:a16="http://schemas.microsoft.com/office/drawing/2014/main" id="{732A75A7-667C-114B-B4F0-79CD1BE41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49" y="4558809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6" name="Text Box 231">
            <a:extLst>
              <a:ext uri="{FF2B5EF4-FFF2-40B4-BE49-F238E27FC236}">
                <a16:creationId xmlns:a16="http://schemas.microsoft.com/office/drawing/2014/main" id="{107F2366-3C6E-8D4C-8675-D258D4376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524" y="4558809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7" name="Text Box 232">
            <a:extLst>
              <a:ext uri="{FF2B5EF4-FFF2-40B4-BE49-F238E27FC236}">
                <a16:creationId xmlns:a16="http://schemas.microsoft.com/office/drawing/2014/main" id="{07CC3FD2-1B34-8249-B3EA-D75E17838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4" y="4563571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8" name="Text Box 233">
            <a:extLst>
              <a:ext uri="{FF2B5EF4-FFF2-40B4-BE49-F238E27FC236}">
                <a16:creationId xmlns:a16="http://schemas.microsoft.com/office/drawing/2014/main" id="{BBABB120-8BB7-3C44-856B-EC77C94F3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63" y="1758459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9" name="Text Box 234">
            <a:extLst>
              <a:ext uri="{FF2B5EF4-FFF2-40B4-BE49-F238E27FC236}">
                <a16:creationId xmlns:a16="http://schemas.microsoft.com/office/drawing/2014/main" id="{9AFD90E5-00C7-9E45-AAA6-1B5F2F0D3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74" y="4011121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0" name="Text Box 235">
            <a:extLst>
              <a:ext uri="{FF2B5EF4-FFF2-40B4-BE49-F238E27FC236}">
                <a16:creationId xmlns:a16="http://schemas.microsoft.com/office/drawing/2014/main" id="{595F0E1C-8488-104E-B97C-D3E903E20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8" y="4011121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1" name="Text Box 236">
            <a:extLst>
              <a:ext uri="{FF2B5EF4-FFF2-40B4-BE49-F238E27FC236}">
                <a16:creationId xmlns:a16="http://schemas.microsoft.com/office/drawing/2014/main" id="{75A92B7D-24DC-CF44-824B-79786C5F3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24" y="4573096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2" name="Text Box 237">
            <a:extLst>
              <a:ext uri="{FF2B5EF4-FFF2-40B4-BE49-F238E27FC236}">
                <a16:creationId xmlns:a16="http://schemas.microsoft.com/office/drawing/2014/main" id="{B585424D-16C6-664E-98F9-948BC2CC0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74" y="1734646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3" name="Text Box 238">
            <a:extLst>
              <a:ext uri="{FF2B5EF4-FFF2-40B4-BE49-F238E27FC236}">
                <a16:creationId xmlns:a16="http://schemas.microsoft.com/office/drawing/2014/main" id="{F9BC53CE-3B2B-9742-BD94-78BD00502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38" y="1753696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4" name="Text Box 239">
            <a:extLst>
              <a:ext uri="{FF2B5EF4-FFF2-40B4-BE49-F238E27FC236}">
                <a16:creationId xmlns:a16="http://schemas.microsoft.com/office/drawing/2014/main" id="{CD91CD56-4AD1-E149-927F-6762A1EF7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1744171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5" name="Text Box 240">
            <a:extLst>
              <a:ext uri="{FF2B5EF4-FFF2-40B4-BE49-F238E27FC236}">
                <a16:creationId xmlns:a16="http://schemas.microsoft.com/office/drawing/2014/main" id="{C6929D7C-8B03-5549-A80A-6CCA95A3E50E}"/>
              </a:ext>
            </a:extLst>
          </p:cNvPr>
          <p:cNvSpPr txBox="1">
            <a:spLocks noChangeArrowheads="1"/>
          </p:cNvSpPr>
          <p:nvPr/>
        </p:nvSpPr>
        <p:spPr bwMode="auto">
          <a:xfrm rot="20296548">
            <a:off x="1506537" y="685309"/>
            <a:ext cx="14795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</a:t>
            </a:r>
          </a:p>
        </p:txBody>
      </p:sp>
      <p:sp>
        <p:nvSpPr>
          <p:cNvPr id="96" name="Line 241">
            <a:extLst>
              <a:ext uri="{FF2B5EF4-FFF2-40B4-BE49-F238E27FC236}">
                <a16:creationId xmlns:a16="http://schemas.microsoft.com/office/drawing/2014/main" id="{186A5000-E367-8D49-A6AF-44B053DCBC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799" y="1920383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7" name="Line 242">
            <a:extLst>
              <a:ext uri="{FF2B5EF4-FFF2-40B4-BE49-F238E27FC236}">
                <a16:creationId xmlns:a16="http://schemas.microsoft.com/office/drawing/2014/main" id="{4A434248-EE14-C64F-8D9C-9CD63BB10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599" y="1920383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8" name="Line 243">
            <a:extLst>
              <a:ext uri="{FF2B5EF4-FFF2-40B4-BE49-F238E27FC236}">
                <a16:creationId xmlns:a16="http://schemas.microsoft.com/office/drawing/2014/main" id="{31BBA78C-8C8E-C244-9308-056ADC313E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399" y="3601546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9" name="Line 244">
            <a:extLst>
              <a:ext uri="{FF2B5EF4-FFF2-40B4-BE49-F238E27FC236}">
                <a16:creationId xmlns:a16="http://schemas.microsoft.com/office/drawing/2014/main" id="{9AA69329-F9F8-3C45-93D7-D293B90D00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3237" y="3582496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0" name="Line 245">
            <a:extLst>
              <a:ext uri="{FF2B5EF4-FFF2-40B4-BE49-F238E27FC236}">
                <a16:creationId xmlns:a16="http://schemas.microsoft.com/office/drawing/2014/main" id="{65389953-996C-844F-BF78-A70C203261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399" y="1920383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1" name="Line 246">
            <a:extLst>
              <a:ext uri="{FF2B5EF4-FFF2-40B4-BE49-F238E27FC236}">
                <a16:creationId xmlns:a16="http://schemas.microsoft.com/office/drawing/2014/main" id="{6625F0AC-6D9B-804D-8E31-BECC2E59C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7999" y="1920383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2" name="Line 247">
            <a:extLst>
              <a:ext uri="{FF2B5EF4-FFF2-40B4-BE49-F238E27FC236}">
                <a16:creationId xmlns:a16="http://schemas.microsoft.com/office/drawing/2014/main" id="{B7DEBD41-4CB3-7842-A4FD-B5A3BE49CB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14513" y="4735021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3" name="Line 248">
            <a:extLst>
              <a:ext uri="{FF2B5EF4-FFF2-40B4-BE49-F238E27FC236}">
                <a16:creationId xmlns:a16="http://schemas.microsoft.com/office/drawing/2014/main" id="{BF4CEDEA-564B-F342-880B-23A3B17736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33713" y="1934671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4" name="Line 249">
            <a:extLst>
              <a:ext uri="{FF2B5EF4-FFF2-40B4-BE49-F238E27FC236}">
                <a16:creationId xmlns:a16="http://schemas.microsoft.com/office/drawing/2014/main" id="{327C6643-0EF2-0745-BD77-7A5A11C9A6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09750" y="1920384"/>
            <a:ext cx="619125" cy="47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5" name="Line 250">
            <a:extLst>
              <a:ext uri="{FF2B5EF4-FFF2-40B4-BE49-F238E27FC236}">
                <a16:creationId xmlns:a16="http://schemas.microsoft.com/office/drawing/2014/main" id="{DA9F07D4-74AB-9D4E-BB74-6035754EBB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3049096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6" name="Line 251">
            <a:extLst>
              <a:ext uri="{FF2B5EF4-FFF2-40B4-BE49-F238E27FC236}">
                <a16:creationId xmlns:a16="http://schemas.microsoft.com/office/drawing/2014/main" id="{D2F72513-300C-9940-8371-2A03D120D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4113" y="3596784"/>
            <a:ext cx="619125" cy="47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7" name="Line 252">
            <a:extLst>
              <a:ext uri="{FF2B5EF4-FFF2-40B4-BE49-F238E27FC236}">
                <a16:creationId xmlns:a16="http://schemas.microsoft.com/office/drawing/2014/main" id="{3B733209-70F5-1D41-836A-0D1A21E0F1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4725496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8" name="Line 254">
            <a:extLst>
              <a:ext uri="{FF2B5EF4-FFF2-40B4-BE49-F238E27FC236}">
                <a16:creationId xmlns:a16="http://schemas.microsoft.com/office/drawing/2014/main" id="{9FA68468-4DA9-234C-9423-D36EA4067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199" y="1920383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9" name="Line 255">
            <a:extLst>
              <a:ext uri="{FF2B5EF4-FFF2-40B4-BE49-F238E27FC236}">
                <a16:creationId xmlns:a16="http://schemas.microsoft.com/office/drawing/2014/main" id="{1D9A331E-783B-B54D-A517-AB9452C50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4112" y="1925146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0" name="Line 256">
            <a:extLst>
              <a:ext uri="{FF2B5EF4-FFF2-40B4-BE49-F238E27FC236}">
                <a16:creationId xmlns:a16="http://schemas.microsoft.com/office/drawing/2014/main" id="{9C446B47-04D4-0B4F-B922-4C4B71AF0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24512" y="4168283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1" name="Line 257">
            <a:extLst>
              <a:ext uri="{FF2B5EF4-FFF2-40B4-BE49-F238E27FC236}">
                <a16:creationId xmlns:a16="http://schemas.microsoft.com/office/drawing/2014/main" id="{E5BDE6A1-4E8F-A543-817F-9A07FB2F5D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199" y="1920383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2" name="Line 258">
            <a:extLst>
              <a:ext uri="{FF2B5EF4-FFF2-40B4-BE49-F238E27FC236}">
                <a16:creationId xmlns:a16="http://schemas.microsoft.com/office/drawing/2014/main" id="{6E9E12EF-B167-4347-8717-596D64FF7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7999" y="1920383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3" name="Line 259">
            <a:extLst>
              <a:ext uri="{FF2B5EF4-FFF2-40B4-BE49-F238E27FC236}">
                <a16:creationId xmlns:a16="http://schemas.microsoft.com/office/drawing/2014/main" id="{3CD2D3D2-540A-7F41-9DEF-3B0FE3EC49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199" y="4725496"/>
            <a:ext cx="1828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4" name="Line 260">
            <a:extLst>
              <a:ext uri="{FF2B5EF4-FFF2-40B4-BE49-F238E27FC236}">
                <a16:creationId xmlns:a16="http://schemas.microsoft.com/office/drawing/2014/main" id="{C5151E90-AFB5-3143-857C-FE3E25DF7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799" y="1920383"/>
            <a:ext cx="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5" name="Line 261">
            <a:extLst>
              <a:ext uri="{FF2B5EF4-FFF2-40B4-BE49-F238E27FC236}">
                <a16:creationId xmlns:a16="http://schemas.microsoft.com/office/drawing/2014/main" id="{A9A6CBE8-5D05-FD48-9A58-FB1A9AF22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9349" y="1948958"/>
            <a:ext cx="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6" name="Text Box 262">
            <a:extLst>
              <a:ext uri="{FF2B5EF4-FFF2-40B4-BE49-F238E27FC236}">
                <a16:creationId xmlns:a16="http://schemas.microsoft.com/office/drawing/2014/main" id="{68B0561E-1EE7-3645-AC7A-99124A071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5598" y="333779"/>
            <a:ext cx="3786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Kẻ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H, U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theo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đã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đánh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dấu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7" name="Text Box 263">
            <a:extLst>
              <a:ext uri="{FF2B5EF4-FFF2-40B4-BE49-F238E27FC236}">
                <a16:creationId xmlns:a16="http://schemas.microsoft.com/office/drawing/2014/main" id="{AB4B1AD8-DA7C-5143-BBB1-4FBADCB67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037" y="475367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a)</a:t>
            </a:r>
          </a:p>
        </p:txBody>
      </p:sp>
      <p:sp>
        <p:nvSpPr>
          <p:cNvPr id="118" name="Text Box 264">
            <a:extLst>
              <a:ext uri="{FF2B5EF4-FFF2-40B4-BE49-F238E27FC236}">
                <a16:creationId xmlns:a16="http://schemas.microsoft.com/office/drawing/2014/main" id="{FE7BB220-9B10-474C-9CAD-B9AC3FE89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8824" y="474176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b)</a:t>
            </a:r>
          </a:p>
        </p:txBody>
      </p:sp>
      <p:sp>
        <p:nvSpPr>
          <p:cNvPr id="119" name="Text Box 266">
            <a:extLst>
              <a:ext uri="{FF2B5EF4-FFF2-40B4-BE49-F238E27FC236}">
                <a16:creationId xmlns:a16="http://schemas.microsoft.com/office/drawing/2014/main" id="{F153EB4B-DD90-7244-A0CF-588189E2E7A0}"/>
              </a:ext>
            </a:extLst>
          </p:cNvPr>
          <p:cNvSpPr txBox="1">
            <a:spLocks noChangeArrowheads="1"/>
          </p:cNvSpPr>
          <p:nvPr/>
        </p:nvSpPr>
        <p:spPr bwMode="auto">
          <a:xfrm rot="20296548">
            <a:off x="4730749" y="699597"/>
            <a:ext cx="14795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</a:t>
            </a:r>
          </a:p>
        </p:txBody>
      </p:sp>
      <p:sp>
        <p:nvSpPr>
          <p:cNvPr id="120" name="Rectangle 170">
            <a:extLst>
              <a:ext uri="{FF2B5EF4-FFF2-40B4-BE49-F238E27FC236}">
                <a16:creationId xmlns:a16="http://schemas.microsoft.com/office/drawing/2014/main" id="{FE7DCE84-6CE5-C544-9616-79FBD79E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15" y="443767"/>
            <a:ext cx="30194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1: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Kẻ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H,U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757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45 0.08657 L 0.01277 0.08657 L 0.01277 0.24977 L 0.06316 0.24977 L 0.06316 0.08819 L 0.1125 0.08657 L 0.1125 0.4963 L 0.06211 0.4963 L 0.06107 0.32893 L 0.01081 0.32893 L 0.01081 0.49421 L -0.0375 0.49421 L -0.03645 0.08657 Z " pathEditMode="relative" rAng="0" ptsTypes="AAAAAAAAAAAAA">
                                      <p:cBhvr>
                                        <p:cTn id="6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96" y="2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" dur="1"/>
                                        <p:tgtEl>
                                          <p:spTgt spid="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6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6 0.08704 L 0.01484 0.08519 L 0.01393 0.41667 L 0.06068 0.41667 L 0.05963 0.08889 L 0.10755 0.0926 L 0.10755 0.4963 L -0.03294 0.4963 L -0.03386 0.08704 Z " pathEditMode="relative" rAng="0" ptsTypes="AAAAAAAAA">
                                      <p:cBhvr>
                                        <p:cTn id="65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70" y="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3000"/>
                            </p:stCondLst>
                            <p:childTnLst>
                              <p:par>
                                <p:cTn id="67" presetID="24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8" dur="1"/>
                                        <p:tgtEl>
                                          <p:spTgt spid="1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30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4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7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80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5" grpId="1"/>
      <p:bldP spid="119" grpId="0"/>
      <p:bldP spid="119" grpId="1"/>
      <p:bldP spid="11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7">
            <a:extLst>
              <a:ext uri="{FF2B5EF4-FFF2-40B4-BE49-F238E27FC236}">
                <a16:creationId xmlns:a16="http://schemas.microsoft.com/office/drawing/2014/main" id="{5CC6879E-05D0-3D44-9DAB-A230E7F5E908}"/>
              </a:ext>
            </a:extLst>
          </p:cNvPr>
          <p:cNvGrpSpPr>
            <a:grpSpLocks/>
          </p:cNvGrpSpPr>
          <p:nvPr/>
        </p:nvGrpSpPr>
        <p:grpSpPr bwMode="auto">
          <a:xfrm>
            <a:off x="2347914" y="928687"/>
            <a:ext cx="2757487" cy="3286125"/>
            <a:chOff x="1239" y="1770"/>
            <a:chExt cx="1737" cy="2070"/>
          </a:xfrm>
        </p:grpSpPr>
        <p:sp>
          <p:nvSpPr>
            <p:cNvPr id="3" name="Text Box 148">
              <a:extLst>
                <a:ext uri="{FF2B5EF4-FFF2-40B4-BE49-F238E27FC236}">
                  <a16:creationId xmlns:a16="http://schemas.microsoft.com/office/drawing/2014/main" id="{07E07FBA-7E94-4B41-B795-88CBE40388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784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5ô</a:t>
              </a:r>
            </a:p>
          </p:txBody>
        </p:sp>
        <p:grpSp>
          <p:nvGrpSpPr>
            <p:cNvPr id="4" name="Group 149">
              <a:extLst>
                <a:ext uri="{FF2B5EF4-FFF2-40B4-BE49-F238E27FC236}">
                  <a16:creationId xmlns:a16="http://schemas.microsoft.com/office/drawing/2014/main" id="{20B98673-A05C-C94A-BB8E-B71B56558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39" y="1770"/>
              <a:ext cx="1305" cy="2070"/>
              <a:chOff x="1239" y="1770"/>
              <a:chExt cx="1305" cy="2070"/>
            </a:xfrm>
          </p:grpSpPr>
          <p:sp>
            <p:nvSpPr>
              <p:cNvPr id="5" name="Line 150">
                <a:extLst>
                  <a:ext uri="{FF2B5EF4-FFF2-40B4-BE49-F238E27FC236}">
                    <a16:creationId xmlns:a16="http://schemas.microsoft.com/office/drawing/2014/main" id="{60AA9682-141A-864F-877C-E7E3D7D4CE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9" y="1818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6" name="Line 151">
                <a:extLst>
                  <a:ext uri="{FF2B5EF4-FFF2-40B4-BE49-F238E27FC236}">
                    <a16:creationId xmlns:a16="http://schemas.microsoft.com/office/drawing/2014/main" id="{AF50C516-F5DA-1A4E-9F34-A668EFD2F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1" y="1770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7" name="Text Box 152">
                <a:extLst>
                  <a:ext uri="{FF2B5EF4-FFF2-40B4-BE49-F238E27FC236}">
                    <a16:creationId xmlns:a16="http://schemas.microsoft.com/office/drawing/2014/main" id="{9DFEB722-06D5-A24D-8B51-7EA23DB0A3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8" y="1793"/>
                <a:ext cx="5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3 ô</a:t>
                </a:r>
              </a:p>
            </p:txBody>
          </p:sp>
          <p:sp>
            <p:nvSpPr>
              <p:cNvPr id="8" name="Line 153">
                <a:extLst>
                  <a:ext uri="{FF2B5EF4-FFF2-40B4-BE49-F238E27FC236}">
                    <a16:creationId xmlns:a16="http://schemas.microsoft.com/office/drawing/2014/main" id="{4CAA42D7-176B-F540-9F9B-FB33038585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9" name="Line 154">
                <a:extLst>
                  <a:ext uri="{FF2B5EF4-FFF2-40B4-BE49-F238E27FC236}">
                    <a16:creationId xmlns:a16="http://schemas.microsoft.com/office/drawing/2014/main" id="{A6C19845-56DD-D84E-8C60-C6F78B08AE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9" y="2010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10" name="Group 155">
                <a:extLst>
                  <a:ext uri="{FF2B5EF4-FFF2-40B4-BE49-F238E27FC236}">
                    <a16:creationId xmlns:a16="http://schemas.microsoft.com/office/drawing/2014/main" id="{6BADDE9C-DB8F-E544-A384-C029244B54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2064"/>
                <a:ext cx="1152" cy="1776"/>
                <a:chOff x="1248" y="2064"/>
                <a:chExt cx="1152" cy="1776"/>
              </a:xfrm>
            </p:grpSpPr>
            <p:sp>
              <p:nvSpPr>
                <p:cNvPr id="13" name="Rectangle 156">
                  <a:extLst>
                    <a:ext uri="{FF2B5EF4-FFF2-40B4-BE49-F238E27FC236}">
                      <a16:creationId xmlns:a16="http://schemas.microsoft.com/office/drawing/2014/main" id="{3BAC1537-F559-6141-AE95-E563D1A16C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Rectangle 157">
                  <a:extLst>
                    <a:ext uri="{FF2B5EF4-FFF2-40B4-BE49-F238E27FC236}">
                      <a16:creationId xmlns:a16="http://schemas.microsoft.com/office/drawing/2014/main" id="{4EC4219F-A4B0-D241-A86F-5A8465C135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485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Rectangle 158">
                  <a:extLst>
                    <a:ext uri="{FF2B5EF4-FFF2-40B4-BE49-F238E27FC236}">
                      <a16:creationId xmlns:a16="http://schemas.microsoft.com/office/drawing/2014/main" id="{6ABAD863-484F-9641-8D9F-9FC27D1D1E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Rectangle 159">
                  <a:extLst>
                    <a:ext uri="{FF2B5EF4-FFF2-40B4-BE49-F238E27FC236}">
                      <a16:creationId xmlns:a16="http://schemas.microsoft.com/office/drawing/2014/main" id="{F53F5615-F652-C548-A49D-AC3FC2AB7A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Rectangle 160">
                  <a:extLst>
                    <a:ext uri="{FF2B5EF4-FFF2-40B4-BE49-F238E27FC236}">
                      <a16:creationId xmlns:a16="http://schemas.microsoft.com/office/drawing/2014/main" id="{F7CA0553-E7FF-B947-97F7-FED4CD934A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3130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Rectangle 161">
                  <a:extLst>
                    <a:ext uri="{FF2B5EF4-FFF2-40B4-BE49-F238E27FC236}">
                      <a16:creationId xmlns:a16="http://schemas.microsoft.com/office/drawing/2014/main" id="{5BB60942-FDDF-0942-93F6-B78CB796AE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62">
                  <a:extLst>
                    <a:ext uri="{FF2B5EF4-FFF2-40B4-BE49-F238E27FC236}">
                      <a16:creationId xmlns:a16="http://schemas.microsoft.com/office/drawing/2014/main" id="{84E4CF73-8922-F64B-9062-3EF00B7AE1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63">
                  <a:extLst>
                    <a:ext uri="{FF2B5EF4-FFF2-40B4-BE49-F238E27FC236}">
                      <a16:creationId xmlns:a16="http://schemas.microsoft.com/office/drawing/2014/main" id="{C7355DF4-15EC-8045-9604-8F5E1D8153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164">
                  <a:extLst>
                    <a:ext uri="{FF2B5EF4-FFF2-40B4-BE49-F238E27FC236}">
                      <a16:creationId xmlns:a16="http://schemas.microsoft.com/office/drawing/2014/main" id="{F5E15D95-6468-264D-A864-63F9039C69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Rectangle 165">
                  <a:extLst>
                    <a:ext uri="{FF2B5EF4-FFF2-40B4-BE49-F238E27FC236}">
                      <a16:creationId xmlns:a16="http://schemas.microsoft.com/office/drawing/2014/main" id="{4F7B6D8E-8D44-9C48-9FD2-E2C506072E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166">
                  <a:extLst>
                    <a:ext uri="{FF2B5EF4-FFF2-40B4-BE49-F238E27FC236}">
                      <a16:creationId xmlns:a16="http://schemas.microsoft.com/office/drawing/2014/main" id="{CA8D520A-0DB9-6447-9BA1-48C678B304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419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167">
                  <a:extLst>
                    <a:ext uri="{FF2B5EF4-FFF2-40B4-BE49-F238E27FC236}">
                      <a16:creationId xmlns:a16="http://schemas.microsoft.com/office/drawing/2014/main" id="{4BBFA4EF-398D-2743-AB06-67295A98B3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Rectangle 168">
                  <a:extLst>
                    <a:ext uri="{FF2B5EF4-FFF2-40B4-BE49-F238E27FC236}">
                      <a16:creationId xmlns:a16="http://schemas.microsoft.com/office/drawing/2014/main" id="{2D516929-CF60-504D-A641-407FF63A7A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16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169">
                  <a:extLst>
                    <a:ext uri="{FF2B5EF4-FFF2-40B4-BE49-F238E27FC236}">
                      <a16:creationId xmlns:a16="http://schemas.microsoft.com/office/drawing/2014/main" id="{4F59CF0B-C8B5-0348-8878-98A05D4E5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32" y="2064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170">
                  <a:extLst>
                    <a:ext uri="{FF2B5EF4-FFF2-40B4-BE49-F238E27FC236}">
                      <a16:creationId xmlns:a16="http://schemas.microsoft.com/office/drawing/2014/main" id="{F14C8E8F-770D-554E-AE7F-548BA14513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Line 171">
                  <a:extLst>
                    <a:ext uri="{FF2B5EF4-FFF2-40B4-BE49-F238E27FC236}">
                      <a16:creationId xmlns:a16="http://schemas.microsoft.com/office/drawing/2014/main" id="{92F033B8-9644-6B4F-A93B-EACAB839DB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Line 172">
                  <a:extLst>
                    <a:ext uri="{FF2B5EF4-FFF2-40B4-BE49-F238E27FC236}">
                      <a16:creationId xmlns:a16="http://schemas.microsoft.com/office/drawing/2014/main" id="{707E3322-1226-B443-9034-7CD156AC48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Line 173">
                  <a:extLst>
                    <a:ext uri="{FF2B5EF4-FFF2-40B4-BE49-F238E27FC236}">
                      <a16:creationId xmlns:a16="http://schemas.microsoft.com/office/drawing/2014/main" id="{78686096-ED97-664C-973D-98E47D7C8D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Line 174">
                  <a:extLst>
                    <a:ext uri="{FF2B5EF4-FFF2-40B4-BE49-F238E27FC236}">
                      <a16:creationId xmlns:a16="http://schemas.microsoft.com/office/drawing/2014/main" id="{CAE5C46A-C8C8-6A42-B2B1-D1122E3D34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Line 175">
                  <a:extLst>
                    <a:ext uri="{FF2B5EF4-FFF2-40B4-BE49-F238E27FC236}">
                      <a16:creationId xmlns:a16="http://schemas.microsoft.com/office/drawing/2014/main" id="{84E3A10D-08ED-204D-B2C3-DE94D08436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Line 176">
                  <a:extLst>
                    <a:ext uri="{FF2B5EF4-FFF2-40B4-BE49-F238E27FC236}">
                      <a16:creationId xmlns:a16="http://schemas.microsoft.com/office/drawing/2014/main" id="{0B732C33-B1B5-9345-BC7B-B470CB1A8C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Line 177">
                  <a:extLst>
                    <a:ext uri="{FF2B5EF4-FFF2-40B4-BE49-F238E27FC236}">
                      <a16:creationId xmlns:a16="http://schemas.microsoft.com/office/drawing/2014/main" id="{FFE7DE7A-0979-804D-B69B-2C8D709546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8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Line 178">
                  <a:extLst>
                    <a:ext uri="{FF2B5EF4-FFF2-40B4-BE49-F238E27FC236}">
                      <a16:creationId xmlns:a16="http://schemas.microsoft.com/office/drawing/2014/main" id="{1830EC9B-1E5D-6C45-89C1-19D5056AB9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3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Line 179">
                  <a:extLst>
                    <a:ext uri="{FF2B5EF4-FFF2-40B4-BE49-F238E27FC236}">
                      <a16:creationId xmlns:a16="http://schemas.microsoft.com/office/drawing/2014/main" id="{20F9FBE7-92F2-4D49-88C8-4702EF85C5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Line 180">
                  <a:extLst>
                    <a:ext uri="{FF2B5EF4-FFF2-40B4-BE49-F238E27FC236}">
                      <a16:creationId xmlns:a16="http://schemas.microsoft.com/office/drawing/2014/main" id="{FD8D8034-0017-4B43-A7A7-50D5353F79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" name="Line 181">
                <a:extLst>
                  <a:ext uri="{FF2B5EF4-FFF2-40B4-BE49-F238E27FC236}">
                    <a16:creationId xmlns:a16="http://schemas.microsoft.com/office/drawing/2014/main" id="{C6B9B519-6198-F441-9CB9-2349669D7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2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12" name="Line 182">
                <a:extLst>
                  <a:ext uri="{FF2B5EF4-FFF2-40B4-BE49-F238E27FC236}">
                    <a16:creationId xmlns:a16="http://schemas.microsoft.com/office/drawing/2014/main" id="{B07E9D57-6A68-7D4A-8ABD-9D047AD81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3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8" name="Group 183">
            <a:extLst>
              <a:ext uri="{FF2B5EF4-FFF2-40B4-BE49-F238E27FC236}">
                <a16:creationId xmlns:a16="http://schemas.microsoft.com/office/drawing/2014/main" id="{DA6A387D-0EFC-8C48-B724-6A47775BA06F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952499"/>
            <a:ext cx="2743200" cy="3262312"/>
            <a:chOff x="3024" y="1785"/>
            <a:chExt cx="1728" cy="2055"/>
          </a:xfrm>
        </p:grpSpPr>
        <p:grpSp>
          <p:nvGrpSpPr>
            <p:cNvPr id="39" name="Group 184">
              <a:extLst>
                <a:ext uri="{FF2B5EF4-FFF2-40B4-BE49-F238E27FC236}">
                  <a16:creationId xmlns:a16="http://schemas.microsoft.com/office/drawing/2014/main" id="{5BE2035F-DBC6-BC41-B5B7-6C02C52522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785"/>
              <a:ext cx="1728" cy="2055"/>
              <a:chOff x="3024" y="1785"/>
              <a:chExt cx="1728" cy="2055"/>
            </a:xfrm>
          </p:grpSpPr>
          <p:sp>
            <p:nvSpPr>
              <p:cNvPr id="41" name="Line 185">
                <a:extLst>
                  <a:ext uri="{FF2B5EF4-FFF2-40B4-BE49-F238E27FC236}">
                    <a16:creationId xmlns:a16="http://schemas.microsoft.com/office/drawing/2014/main" id="{5119B734-3CE3-BA44-BB63-AA3842E5E7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914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2" name="Line 186">
                <a:extLst>
                  <a:ext uri="{FF2B5EF4-FFF2-40B4-BE49-F238E27FC236}">
                    <a16:creationId xmlns:a16="http://schemas.microsoft.com/office/drawing/2014/main" id="{7EDD0041-6BE6-B046-8A83-E1917E0BFC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1956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3" name="Line 187">
                <a:extLst>
                  <a:ext uri="{FF2B5EF4-FFF2-40B4-BE49-F238E27FC236}">
                    <a16:creationId xmlns:a16="http://schemas.microsoft.com/office/drawing/2014/main" id="{5E52E7E2-9074-0C43-B32B-A97844066C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2" y="1989"/>
                <a:ext cx="3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4" name="Text Box 188">
                <a:extLst>
                  <a:ext uri="{FF2B5EF4-FFF2-40B4-BE49-F238E27FC236}">
                    <a16:creationId xmlns:a16="http://schemas.microsoft.com/office/drawing/2014/main" id="{47E70F3E-792E-1F40-8350-DB8079BE19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2" y="1785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1ô</a:t>
                </a:r>
              </a:p>
            </p:txBody>
          </p:sp>
          <p:sp>
            <p:nvSpPr>
              <p:cNvPr id="45" name="Line 189">
                <a:extLst>
                  <a:ext uri="{FF2B5EF4-FFF2-40B4-BE49-F238E27FC236}">
                    <a16:creationId xmlns:a16="http://schemas.microsoft.com/office/drawing/2014/main" id="{662D5C19-BAD5-F042-9B50-84293C9CF2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2" y="2112"/>
                <a:ext cx="0" cy="17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sm" len="lg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6" name="Text Box 190">
                <a:extLst>
                  <a:ext uri="{FF2B5EF4-FFF2-40B4-BE49-F238E27FC236}">
                    <a16:creationId xmlns:a16="http://schemas.microsoft.com/office/drawing/2014/main" id="{BD24E606-B548-3945-AB4F-85D1184EF1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784"/>
                <a:ext cx="3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5ô</a:t>
                </a:r>
              </a:p>
            </p:txBody>
          </p:sp>
          <p:grpSp>
            <p:nvGrpSpPr>
              <p:cNvPr id="47" name="Group 191">
                <a:extLst>
                  <a:ext uri="{FF2B5EF4-FFF2-40B4-BE49-F238E27FC236}">
                    <a16:creationId xmlns:a16="http://schemas.microsoft.com/office/drawing/2014/main" id="{C5113788-86CE-104B-9FA7-62A5BD1111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064"/>
                <a:ext cx="1152" cy="1776"/>
                <a:chOff x="3024" y="2064"/>
                <a:chExt cx="1152" cy="1776"/>
              </a:xfrm>
            </p:grpSpPr>
            <p:sp>
              <p:nvSpPr>
                <p:cNvPr id="50" name="Rectangle 192">
                  <a:extLst>
                    <a:ext uri="{FF2B5EF4-FFF2-40B4-BE49-F238E27FC236}">
                      <a16:creationId xmlns:a16="http://schemas.microsoft.com/office/drawing/2014/main" id="{74AF4A74-37A1-354E-B58D-89173ED7A4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Rectangle 193">
                  <a:extLst>
                    <a:ext uri="{FF2B5EF4-FFF2-40B4-BE49-F238E27FC236}">
                      <a16:creationId xmlns:a16="http://schemas.microsoft.com/office/drawing/2014/main" id="{B00302E8-EEAA-0C4B-B677-F049789AB6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Rectangle 194">
                  <a:extLst>
                    <a:ext uri="{FF2B5EF4-FFF2-40B4-BE49-F238E27FC236}">
                      <a16:creationId xmlns:a16="http://schemas.microsoft.com/office/drawing/2014/main" id="{CCAB9C1F-71BA-D942-BEC4-C87FD9C1DB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485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Rectangle 195">
                  <a:extLst>
                    <a:ext uri="{FF2B5EF4-FFF2-40B4-BE49-F238E27FC236}">
                      <a16:creationId xmlns:a16="http://schemas.microsoft.com/office/drawing/2014/main" id="{0F3E6BC3-B09C-994B-B6BE-D883C89952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Rectangle 196">
                  <a:extLst>
                    <a:ext uri="{FF2B5EF4-FFF2-40B4-BE49-F238E27FC236}">
                      <a16:creationId xmlns:a16="http://schemas.microsoft.com/office/drawing/2014/main" id="{6D718CEA-C83F-8D40-A8FC-E55A244188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3130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Rectangle 197">
                  <a:extLst>
                    <a:ext uri="{FF2B5EF4-FFF2-40B4-BE49-F238E27FC236}">
                      <a16:creationId xmlns:a16="http://schemas.microsoft.com/office/drawing/2014/main" id="{AAAC4568-DCF5-0345-AB6D-0B099B4F5A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3130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Rectangle 198">
                  <a:extLst>
                    <a:ext uri="{FF2B5EF4-FFF2-40B4-BE49-F238E27FC236}">
                      <a16:creationId xmlns:a16="http://schemas.microsoft.com/office/drawing/2014/main" id="{F8D5DEB6-A6CA-4C4A-86CC-85797FDC6C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199">
                  <a:extLst>
                    <a:ext uri="{FF2B5EF4-FFF2-40B4-BE49-F238E27FC236}">
                      <a16:creationId xmlns:a16="http://schemas.microsoft.com/office/drawing/2014/main" id="{2D444206-CFCB-DF40-8D8C-A256009B57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774"/>
                  <a:ext cx="384" cy="356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200">
                  <a:extLst>
                    <a:ext uri="{FF2B5EF4-FFF2-40B4-BE49-F238E27FC236}">
                      <a16:creationId xmlns:a16="http://schemas.microsoft.com/office/drawing/2014/main" id="{68351FFB-CA01-7842-A2EE-34C977887F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774"/>
                  <a:ext cx="384" cy="35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Rectangle 201">
                  <a:extLst>
                    <a:ext uri="{FF2B5EF4-FFF2-40B4-BE49-F238E27FC236}">
                      <a16:creationId xmlns:a16="http://schemas.microsoft.com/office/drawing/2014/main" id="{144FEF6C-25F9-FC4A-AC55-8D4C0FA2AA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Rectangle 202">
                  <a:extLst>
                    <a:ext uri="{FF2B5EF4-FFF2-40B4-BE49-F238E27FC236}">
                      <a16:creationId xmlns:a16="http://schemas.microsoft.com/office/drawing/2014/main" id="{63ABFB3D-FEC7-9C45-8E5D-2AB2FF89D0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419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Rectangle 203">
                  <a:extLst>
                    <a:ext uri="{FF2B5EF4-FFF2-40B4-BE49-F238E27FC236}">
                      <a16:creationId xmlns:a16="http://schemas.microsoft.com/office/drawing/2014/main" id="{3CF96A81-7DB9-BC46-AE4F-5A2C4ED42C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419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Rectangle 204">
                  <a:extLst>
                    <a:ext uri="{FF2B5EF4-FFF2-40B4-BE49-F238E27FC236}">
                      <a16:creationId xmlns:a16="http://schemas.microsoft.com/office/drawing/2014/main" id="{4022628C-0237-7C4F-801D-C9F5F5BFDD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Rectangle 205">
                  <a:extLst>
                    <a:ext uri="{FF2B5EF4-FFF2-40B4-BE49-F238E27FC236}">
                      <a16:creationId xmlns:a16="http://schemas.microsoft.com/office/drawing/2014/main" id="{C515436B-CE1A-004C-B522-7A2FCA555F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8" y="2064"/>
                  <a:ext cx="384" cy="355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Rectangle 206">
                  <a:extLst>
                    <a:ext uri="{FF2B5EF4-FFF2-40B4-BE49-F238E27FC236}">
                      <a16:creationId xmlns:a16="http://schemas.microsoft.com/office/drawing/2014/main" id="{0B3D3B1B-2E69-4149-A39C-A266DD7BC6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064"/>
                  <a:ext cx="384" cy="35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Line 207">
                  <a:extLst>
                    <a:ext uri="{FF2B5EF4-FFF2-40B4-BE49-F238E27FC236}">
                      <a16:creationId xmlns:a16="http://schemas.microsoft.com/office/drawing/2014/main" id="{C8BA45C9-C25E-E04B-AABE-BB39A6873B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Line 208">
                  <a:extLst>
                    <a:ext uri="{FF2B5EF4-FFF2-40B4-BE49-F238E27FC236}">
                      <a16:creationId xmlns:a16="http://schemas.microsoft.com/office/drawing/2014/main" id="{9B294FF9-0346-3747-815B-1D6FF51782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419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Line 209">
                  <a:extLst>
                    <a:ext uri="{FF2B5EF4-FFF2-40B4-BE49-F238E27FC236}">
                      <a16:creationId xmlns:a16="http://schemas.microsoft.com/office/drawing/2014/main" id="{667E4897-FAFB-C847-86AF-F5D0FE32AB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774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Line 210">
                  <a:extLst>
                    <a:ext uri="{FF2B5EF4-FFF2-40B4-BE49-F238E27FC236}">
                      <a16:creationId xmlns:a16="http://schemas.microsoft.com/office/drawing/2014/main" id="{CBF54352-32A6-FC45-9D3D-4CB003DA09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130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Line 211">
                  <a:extLst>
                    <a:ext uri="{FF2B5EF4-FFF2-40B4-BE49-F238E27FC236}">
                      <a16:creationId xmlns:a16="http://schemas.microsoft.com/office/drawing/2014/main" id="{AFACF530-51D5-5D4E-9262-62B871E9E6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485"/>
                  <a:ext cx="11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Line 212">
                  <a:extLst>
                    <a:ext uri="{FF2B5EF4-FFF2-40B4-BE49-F238E27FC236}">
                      <a16:creationId xmlns:a16="http://schemas.microsoft.com/office/drawing/2014/main" id="{A46A3F95-33F6-8F44-B13E-23C88ED0C2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3840"/>
                  <a:ext cx="1152" cy="0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Line 213">
                  <a:extLst>
                    <a:ext uri="{FF2B5EF4-FFF2-40B4-BE49-F238E27FC236}">
                      <a16:creationId xmlns:a16="http://schemas.microsoft.com/office/drawing/2014/main" id="{72F784B8-4CEC-0641-928A-023516DEAE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24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Line 214">
                  <a:extLst>
                    <a:ext uri="{FF2B5EF4-FFF2-40B4-BE49-F238E27FC236}">
                      <a16:creationId xmlns:a16="http://schemas.microsoft.com/office/drawing/2014/main" id="{B6C1738E-116A-0D49-9071-8814E363DD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Line 215">
                  <a:extLst>
                    <a:ext uri="{FF2B5EF4-FFF2-40B4-BE49-F238E27FC236}">
                      <a16:creationId xmlns:a16="http://schemas.microsoft.com/office/drawing/2014/main" id="{C3881603-B922-8644-9530-97405B8AE1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064"/>
                  <a:ext cx="0" cy="177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Line 216">
                  <a:extLst>
                    <a:ext uri="{FF2B5EF4-FFF2-40B4-BE49-F238E27FC236}">
                      <a16:creationId xmlns:a16="http://schemas.microsoft.com/office/drawing/2014/main" id="{2DB26BBE-2AFA-5E46-A196-3DA6A1D874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76" y="2064"/>
                  <a:ext cx="0" cy="1776"/>
                </a:xfrm>
                <a:prstGeom prst="line">
                  <a:avLst/>
                </a:prstGeom>
                <a:noFill/>
                <a:ln w="12700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8" name="Line 217">
                <a:extLst>
                  <a:ext uri="{FF2B5EF4-FFF2-40B4-BE49-F238E27FC236}">
                    <a16:creationId xmlns:a16="http://schemas.microsoft.com/office/drawing/2014/main" id="{EB3773F5-EA28-864A-947D-A75A64FA9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28" y="3840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9" name="Line 218">
                <a:extLst>
                  <a:ext uri="{FF2B5EF4-FFF2-40B4-BE49-F238E27FC236}">
                    <a16:creationId xmlns:a16="http://schemas.microsoft.com/office/drawing/2014/main" id="{046F469C-83A3-BD48-A945-E3C2E34EA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42" y="20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sp>
          <p:nvSpPr>
            <p:cNvPr id="40" name="Line 219">
              <a:extLst>
                <a:ext uri="{FF2B5EF4-FFF2-40B4-BE49-F238E27FC236}">
                  <a16:creationId xmlns:a16="http://schemas.microsoft.com/office/drawing/2014/main" id="{D73F56A6-B045-D24A-A0E1-606FD74F0D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75" name="Text Box 220">
            <a:extLst>
              <a:ext uri="{FF2B5EF4-FFF2-40B4-BE49-F238E27FC236}">
                <a16:creationId xmlns:a16="http://schemas.microsoft.com/office/drawing/2014/main" id="{79A45D52-9CA7-2849-8862-9C6771CFA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4" y="1223962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6" name="Text Box 221">
            <a:extLst>
              <a:ext uri="{FF2B5EF4-FFF2-40B4-BE49-F238E27FC236}">
                <a16:creationId xmlns:a16="http://schemas.microsoft.com/office/drawing/2014/main" id="{BE66E879-FA7A-7F4A-BB8C-B454E255E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22872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7" name="Text Box 222">
            <a:extLst>
              <a:ext uri="{FF2B5EF4-FFF2-40B4-BE49-F238E27FC236}">
                <a16:creationId xmlns:a16="http://schemas.microsoft.com/office/drawing/2014/main" id="{AD517BBB-D78E-EA44-9228-E7C943E70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57437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8" name="Text Box 223">
            <a:extLst>
              <a:ext uri="{FF2B5EF4-FFF2-40B4-BE49-F238E27FC236}">
                <a16:creationId xmlns:a16="http://schemas.microsoft.com/office/drawing/2014/main" id="{1842C5B2-5D23-0248-A09C-1994C3FDC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4" y="2338387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79" name="Text Box 224">
            <a:extLst>
              <a:ext uri="{FF2B5EF4-FFF2-40B4-BE49-F238E27FC236}">
                <a16:creationId xmlns:a16="http://schemas.microsoft.com/office/drawing/2014/main" id="{59C7FBC2-98EF-C94B-BFF1-C3878F8E3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4" y="1228724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0" name="Text Box 225">
            <a:extLst>
              <a:ext uri="{FF2B5EF4-FFF2-40B4-BE49-F238E27FC236}">
                <a16:creationId xmlns:a16="http://schemas.microsoft.com/office/drawing/2014/main" id="{9E3883AD-B44D-A649-85F9-5974B8F9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1243012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1" name="Text Box 226">
            <a:extLst>
              <a:ext uri="{FF2B5EF4-FFF2-40B4-BE49-F238E27FC236}">
                <a16:creationId xmlns:a16="http://schemas.microsoft.com/office/drawing/2014/main" id="{F21FE4F0-865E-A546-A746-B4A0EEB24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364" y="4043362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2" name="Text Box 227">
            <a:extLst>
              <a:ext uri="{FF2B5EF4-FFF2-40B4-BE49-F238E27FC236}">
                <a16:creationId xmlns:a16="http://schemas.microsoft.com/office/drawing/2014/main" id="{EEC8BE80-2293-A44D-9B06-2E38A19E7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089" y="4043362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3" name="Text Box 228">
            <a:extLst>
              <a:ext uri="{FF2B5EF4-FFF2-40B4-BE49-F238E27FC236}">
                <a16:creationId xmlns:a16="http://schemas.microsoft.com/office/drawing/2014/main" id="{AAC68E3B-B962-CA4E-AC87-27F23B931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8925" y="2900362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4" name="Text Box 229">
            <a:extLst>
              <a:ext uri="{FF2B5EF4-FFF2-40B4-BE49-F238E27FC236}">
                <a16:creationId xmlns:a16="http://schemas.microsoft.com/office/drawing/2014/main" id="{E3BFE497-4651-3F4D-B34A-CC30D3700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88607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5" name="Text Box 230">
            <a:extLst>
              <a:ext uri="{FF2B5EF4-FFF2-40B4-BE49-F238E27FC236}">
                <a16:creationId xmlns:a16="http://schemas.microsoft.com/office/drawing/2014/main" id="{F9342E01-640D-0749-B2C5-A8907E47F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4033837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6" name="Text Box 231">
            <a:extLst>
              <a:ext uri="{FF2B5EF4-FFF2-40B4-BE49-F238E27FC236}">
                <a16:creationId xmlns:a16="http://schemas.microsoft.com/office/drawing/2014/main" id="{255E03BA-7C09-504B-B0EB-B823478A9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8925" y="4033837"/>
            <a:ext cx="30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7" name="Text Box 232">
            <a:extLst>
              <a:ext uri="{FF2B5EF4-FFF2-40B4-BE49-F238E27FC236}">
                <a16:creationId xmlns:a16="http://schemas.microsoft.com/office/drawing/2014/main" id="{52E3AECF-456A-8744-80D1-61811C9DD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675" y="4038599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8" name="Text Box 233">
            <a:extLst>
              <a:ext uri="{FF2B5EF4-FFF2-40B4-BE49-F238E27FC236}">
                <a16:creationId xmlns:a16="http://schemas.microsoft.com/office/drawing/2014/main" id="{1552CA00-AEBA-974E-801D-31E4B8A1F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764" y="1233487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89" name="Text Box 234">
            <a:extLst>
              <a:ext uri="{FF2B5EF4-FFF2-40B4-BE49-F238E27FC236}">
                <a16:creationId xmlns:a16="http://schemas.microsoft.com/office/drawing/2014/main" id="{66B6E1E7-B5CB-354A-A1A9-79844C95E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75" y="3486149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0" name="Text Box 235">
            <a:extLst>
              <a:ext uri="{FF2B5EF4-FFF2-40B4-BE49-F238E27FC236}">
                <a16:creationId xmlns:a16="http://schemas.microsoft.com/office/drawing/2014/main" id="{B08A6354-6922-C740-A283-4F0FECFDD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039" y="3486149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1" name="Text Box 236">
            <a:extLst>
              <a:ext uri="{FF2B5EF4-FFF2-40B4-BE49-F238E27FC236}">
                <a16:creationId xmlns:a16="http://schemas.microsoft.com/office/drawing/2014/main" id="{2147179F-B12E-B540-8AB8-F2BAA354B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404812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2" name="Text Box 237">
            <a:extLst>
              <a:ext uri="{FF2B5EF4-FFF2-40B4-BE49-F238E27FC236}">
                <a16:creationId xmlns:a16="http://schemas.microsoft.com/office/drawing/2014/main" id="{CB8E3DCD-2970-1A47-9387-A03EA8279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875" y="1209674"/>
            <a:ext cx="300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3" name="Text Box 238">
            <a:extLst>
              <a:ext uri="{FF2B5EF4-FFF2-40B4-BE49-F238E27FC236}">
                <a16:creationId xmlns:a16="http://schemas.microsoft.com/office/drawing/2014/main" id="{EB2ED6A9-7A0F-4240-8B8F-DF5F2F18F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039" y="1228724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4" name="Text Box 239">
            <a:extLst>
              <a:ext uri="{FF2B5EF4-FFF2-40B4-BE49-F238E27FC236}">
                <a16:creationId xmlns:a16="http://schemas.microsoft.com/office/drawing/2014/main" id="{8C516053-81A6-1442-B64E-529AE5A79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5439" y="1219199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 2" panose="05020102010507070707" pitchFamily="18" charset="2"/>
              </a:rPr>
              <a:t></a:t>
            </a:r>
          </a:p>
        </p:txBody>
      </p:sp>
      <p:sp>
        <p:nvSpPr>
          <p:cNvPr id="95" name="Line 241">
            <a:extLst>
              <a:ext uri="{FF2B5EF4-FFF2-40B4-BE49-F238E27FC236}">
                <a16:creationId xmlns:a16="http://schemas.microsoft.com/office/drawing/2014/main" id="{E4D6CE4E-5805-7442-8C89-1E0E4B2DFB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1395411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6" name="Line 242">
            <a:extLst>
              <a:ext uri="{FF2B5EF4-FFF2-40B4-BE49-F238E27FC236}">
                <a16:creationId xmlns:a16="http://schemas.microsoft.com/office/drawing/2014/main" id="{87757164-8934-944B-8EB7-994098194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395411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7" name="Line 243">
            <a:extLst>
              <a:ext uri="{FF2B5EF4-FFF2-40B4-BE49-F238E27FC236}">
                <a16:creationId xmlns:a16="http://schemas.microsoft.com/office/drawing/2014/main" id="{12CD7094-E6D7-424F-B1E5-CD3736772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76574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8" name="Line 244">
            <a:extLst>
              <a:ext uri="{FF2B5EF4-FFF2-40B4-BE49-F238E27FC236}">
                <a16:creationId xmlns:a16="http://schemas.microsoft.com/office/drawing/2014/main" id="{1588E8AD-1CB8-1D4B-ACF1-4C9A321CD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76638" y="3057524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9" name="Line 245">
            <a:extLst>
              <a:ext uri="{FF2B5EF4-FFF2-40B4-BE49-F238E27FC236}">
                <a16:creationId xmlns:a16="http://schemas.microsoft.com/office/drawing/2014/main" id="{C4556096-14AC-604B-8D67-BF31B2212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1395411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0" name="Line 246">
            <a:extLst>
              <a:ext uri="{FF2B5EF4-FFF2-40B4-BE49-F238E27FC236}">
                <a16:creationId xmlns:a16="http://schemas.microsoft.com/office/drawing/2014/main" id="{B3492F8C-DEE1-BF41-8042-B46D2E46C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1395411"/>
            <a:ext cx="0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1" name="Line 247">
            <a:extLst>
              <a:ext uri="{FF2B5EF4-FFF2-40B4-BE49-F238E27FC236}">
                <a16:creationId xmlns:a16="http://schemas.microsoft.com/office/drawing/2014/main" id="{A476D349-23B8-1441-BD3E-0D92F8E6C0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47914" y="4210049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2" name="Line 248">
            <a:extLst>
              <a:ext uri="{FF2B5EF4-FFF2-40B4-BE49-F238E27FC236}">
                <a16:creationId xmlns:a16="http://schemas.microsoft.com/office/drawing/2014/main" id="{FB03BF38-2FB5-C94E-B0E3-A7325B657D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67114" y="1409699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3" name="Line 249">
            <a:extLst>
              <a:ext uri="{FF2B5EF4-FFF2-40B4-BE49-F238E27FC236}">
                <a16:creationId xmlns:a16="http://schemas.microsoft.com/office/drawing/2014/main" id="{05F55AA2-CB78-FF4E-9C13-CBABAE64C9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43151" y="1395412"/>
            <a:ext cx="619125" cy="47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4" name="Line 250">
            <a:extLst>
              <a:ext uri="{FF2B5EF4-FFF2-40B4-BE49-F238E27FC236}">
                <a16:creationId xmlns:a16="http://schemas.microsoft.com/office/drawing/2014/main" id="{35F55B7B-55F8-9246-AC62-A1AD8E277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1" y="2524124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5" name="Line 251">
            <a:extLst>
              <a:ext uri="{FF2B5EF4-FFF2-40B4-BE49-F238E27FC236}">
                <a16:creationId xmlns:a16="http://schemas.microsoft.com/office/drawing/2014/main" id="{6E9734BB-0739-9C46-8743-A6D5CD0282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57514" y="3071812"/>
            <a:ext cx="619125" cy="47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6" name="Line 252">
            <a:extLst>
              <a:ext uri="{FF2B5EF4-FFF2-40B4-BE49-F238E27FC236}">
                <a16:creationId xmlns:a16="http://schemas.microsoft.com/office/drawing/2014/main" id="{486AACA2-61B4-FF46-9CD1-DBC2231E7B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1" y="4200524"/>
            <a:ext cx="619125" cy="47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7" name="Line 254">
            <a:extLst>
              <a:ext uri="{FF2B5EF4-FFF2-40B4-BE49-F238E27FC236}">
                <a16:creationId xmlns:a16="http://schemas.microsoft.com/office/drawing/2014/main" id="{07C35B6B-414C-2C4E-919C-F013B055289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1395411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8" name="Line 255">
            <a:extLst>
              <a:ext uri="{FF2B5EF4-FFF2-40B4-BE49-F238E27FC236}">
                <a16:creationId xmlns:a16="http://schemas.microsoft.com/office/drawing/2014/main" id="{382E6AC2-17CA-E548-BEA0-5A4BF94D9C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7513" y="1400174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09" name="Line 256">
            <a:extLst>
              <a:ext uri="{FF2B5EF4-FFF2-40B4-BE49-F238E27FC236}">
                <a16:creationId xmlns:a16="http://schemas.microsoft.com/office/drawing/2014/main" id="{939AB9B5-91B9-2C4D-96E9-F075B9B0BE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3643311"/>
            <a:ext cx="609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0" name="Line 257">
            <a:extLst>
              <a:ext uri="{FF2B5EF4-FFF2-40B4-BE49-F238E27FC236}">
                <a16:creationId xmlns:a16="http://schemas.microsoft.com/office/drawing/2014/main" id="{4D9798E5-0C08-3B4D-9E7F-E80832B8C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1395411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1" name="Line 258">
            <a:extLst>
              <a:ext uri="{FF2B5EF4-FFF2-40B4-BE49-F238E27FC236}">
                <a16:creationId xmlns:a16="http://schemas.microsoft.com/office/drawing/2014/main" id="{0BEC4783-A109-B94D-8C6B-FE2A95122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395411"/>
            <a:ext cx="0" cy="2819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2" name="Line 259">
            <a:extLst>
              <a:ext uri="{FF2B5EF4-FFF2-40B4-BE49-F238E27FC236}">
                <a16:creationId xmlns:a16="http://schemas.microsoft.com/office/drawing/2014/main" id="{94D9CEDB-7F82-CF45-9E67-C4412D3154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4200524"/>
            <a:ext cx="1828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3" name="Line 260">
            <a:extLst>
              <a:ext uri="{FF2B5EF4-FFF2-40B4-BE49-F238E27FC236}">
                <a16:creationId xmlns:a16="http://schemas.microsoft.com/office/drawing/2014/main" id="{8F9C73DA-9310-124E-AAD8-423906DF1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395411"/>
            <a:ext cx="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4" name="Line 261">
            <a:extLst>
              <a:ext uri="{FF2B5EF4-FFF2-40B4-BE49-F238E27FC236}">
                <a16:creationId xmlns:a16="http://schemas.microsoft.com/office/drawing/2014/main" id="{F1077B14-58C3-F347-840E-4202A53DB2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2750" y="1423986"/>
            <a:ext cx="0" cy="2209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5" name="Text Box 263">
            <a:extLst>
              <a:ext uri="{FF2B5EF4-FFF2-40B4-BE49-F238E27FC236}">
                <a16:creationId xmlns:a16="http://schemas.microsoft.com/office/drawing/2014/main" id="{5C38B9BC-C1DE-4A40-8A5B-4E911613B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36721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a)</a:t>
            </a:r>
          </a:p>
        </p:txBody>
      </p:sp>
      <p:sp>
        <p:nvSpPr>
          <p:cNvPr id="116" name="Text Box 264">
            <a:extLst>
              <a:ext uri="{FF2B5EF4-FFF2-40B4-BE49-F238E27FC236}">
                <a16:creationId xmlns:a16="http://schemas.microsoft.com/office/drawing/2014/main" id="{A4E69619-FF33-6F46-B32E-D013E096F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6721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b)</a:t>
            </a:r>
          </a:p>
        </p:txBody>
      </p:sp>
      <p:sp>
        <p:nvSpPr>
          <p:cNvPr id="117" name="Rectangle 170">
            <a:extLst>
              <a:ext uri="{FF2B5EF4-FFF2-40B4-BE49-F238E27FC236}">
                <a16:creationId xmlns:a16="http://schemas.microsoft.com/office/drawing/2014/main" id="{E2B9E93E-8783-0D40-B53C-3EAEC1B6F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16" y="398631"/>
            <a:ext cx="42267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H,U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971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0">
            <a:extLst>
              <a:ext uri="{FF2B5EF4-FFF2-40B4-BE49-F238E27FC236}">
                <a16:creationId xmlns:a16="http://schemas.microsoft.com/office/drawing/2014/main" id="{A130AF4D-A02D-6A4F-9480-9685DC540CF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921406" y="756182"/>
            <a:ext cx="92538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  <p:grpSp>
        <p:nvGrpSpPr>
          <p:cNvPr id="15" name="Group 203">
            <a:extLst>
              <a:ext uri="{FF2B5EF4-FFF2-40B4-BE49-F238E27FC236}">
                <a16:creationId xmlns:a16="http://schemas.microsoft.com/office/drawing/2014/main" id="{F0E9E02A-D2A2-1C4C-AA58-25E6337C14A7}"/>
              </a:ext>
            </a:extLst>
          </p:cNvPr>
          <p:cNvGrpSpPr>
            <a:grpSpLocks/>
          </p:cNvGrpSpPr>
          <p:nvPr/>
        </p:nvGrpSpPr>
        <p:grpSpPr bwMode="auto">
          <a:xfrm>
            <a:off x="5813525" y="1056213"/>
            <a:ext cx="842802" cy="3238843"/>
            <a:chOff x="2706" y="1641"/>
            <a:chExt cx="579" cy="2352"/>
          </a:xfrm>
        </p:grpSpPr>
        <p:grpSp>
          <p:nvGrpSpPr>
            <p:cNvPr id="16" name="Group 38">
              <a:extLst>
                <a:ext uri="{FF2B5EF4-FFF2-40B4-BE49-F238E27FC236}">
                  <a16:creationId xmlns:a16="http://schemas.microsoft.com/office/drawing/2014/main" id="{6B1E3793-A885-4148-8DF6-3282E32D65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0" y="1764"/>
              <a:ext cx="192" cy="890"/>
              <a:chOff x="1968" y="1275"/>
              <a:chExt cx="192" cy="1024"/>
            </a:xfrm>
          </p:grpSpPr>
          <p:grpSp>
            <p:nvGrpSpPr>
              <p:cNvPr id="44" name="Group 20">
                <a:extLst>
                  <a:ext uri="{FF2B5EF4-FFF2-40B4-BE49-F238E27FC236}">
                    <a16:creationId xmlns:a16="http://schemas.microsoft.com/office/drawing/2014/main" id="{C68EC6D0-9399-C248-9CBA-E125A65DA6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75"/>
                <a:ext cx="192" cy="1024"/>
                <a:chOff x="4752" y="594"/>
                <a:chExt cx="192" cy="1024"/>
              </a:xfrm>
            </p:grpSpPr>
            <p:sp>
              <p:nvSpPr>
                <p:cNvPr id="51" name="Rectangle 7">
                  <a:extLst>
                    <a:ext uri="{FF2B5EF4-FFF2-40B4-BE49-F238E27FC236}">
                      <a16:creationId xmlns:a16="http://schemas.microsoft.com/office/drawing/2014/main" id="{524BD918-85DB-464D-83E6-75EB67128A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1106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Rectangle 8">
                  <a:extLst>
                    <a:ext uri="{FF2B5EF4-FFF2-40B4-BE49-F238E27FC236}">
                      <a16:creationId xmlns:a16="http://schemas.microsoft.com/office/drawing/2014/main" id="{A954BD3C-BD49-824E-A83C-27F2E30352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594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5" name="Line 25">
                <a:extLst>
                  <a:ext uri="{FF2B5EF4-FFF2-40B4-BE49-F238E27FC236}">
                    <a16:creationId xmlns:a16="http://schemas.microsoft.com/office/drawing/2014/main" id="{CF76643B-2484-6C41-84ED-07964616B6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29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6" name="Line 26">
                <a:extLst>
                  <a:ext uri="{FF2B5EF4-FFF2-40B4-BE49-F238E27FC236}">
                    <a16:creationId xmlns:a16="http://schemas.microsoft.com/office/drawing/2014/main" id="{A487D26D-D0D3-304F-90B3-544FA9978B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39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7" name="Line 27">
                <a:extLst>
                  <a:ext uri="{FF2B5EF4-FFF2-40B4-BE49-F238E27FC236}">
                    <a16:creationId xmlns:a16="http://schemas.microsoft.com/office/drawing/2014/main" id="{8C2BF578-D4D9-694E-A90B-4BB060DB3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63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8" name="Line 28">
                <a:extLst>
                  <a:ext uri="{FF2B5EF4-FFF2-40B4-BE49-F238E27FC236}">
                    <a16:creationId xmlns:a16="http://schemas.microsoft.com/office/drawing/2014/main" id="{2D89491A-179B-F240-B89D-39BFCA59E6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82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9" name="Line 29">
                <a:extLst>
                  <a:ext uri="{FF2B5EF4-FFF2-40B4-BE49-F238E27FC236}">
                    <a16:creationId xmlns:a16="http://schemas.microsoft.com/office/drawing/2014/main" id="{BFA851C5-CEC2-E44D-80CF-2714937689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96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50" name="Line 30">
                <a:extLst>
                  <a:ext uri="{FF2B5EF4-FFF2-40B4-BE49-F238E27FC236}">
                    <a16:creationId xmlns:a16="http://schemas.microsoft.com/office/drawing/2014/main" id="{82544F75-2655-4745-B754-B20EF70BAD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11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37">
              <a:extLst>
                <a:ext uri="{FF2B5EF4-FFF2-40B4-BE49-F238E27FC236}">
                  <a16:creationId xmlns:a16="http://schemas.microsoft.com/office/drawing/2014/main" id="{24912633-3327-664E-84CB-693871A90A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3" y="3040"/>
              <a:ext cx="189" cy="809"/>
              <a:chOff x="1968" y="2813"/>
              <a:chExt cx="192" cy="1024"/>
            </a:xfrm>
          </p:grpSpPr>
          <p:grpSp>
            <p:nvGrpSpPr>
              <p:cNvPr id="35" name="Group 21">
                <a:extLst>
                  <a:ext uri="{FF2B5EF4-FFF2-40B4-BE49-F238E27FC236}">
                    <a16:creationId xmlns:a16="http://schemas.microsoft.com/office/drawing/2014/main" id="{4A60DDEF-E467-2A48-BF38-13F4B5C665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813"/>
                <a:ext cx="192" cy="1024"/>
                <a:chOff x="4752" y="2130"/>
                <a:chExt cx="192" cy="1024"/>
              </a:xfrm>
            </p:grpSpPr>
            <p:sp>
              <p:nvSpPr>
                <p:cNvPr id="42" name="Rectangle 5">
                  <a:extLst>
                    <a:ext uri="{FF2B5EF4-FFF2-40B4-BE49-F238E27FC236}">
                      <a16:creationId xmlns:a16="http://schemas.microsoft.com/office/drawing/2014/main" id="{E4E95673-4AEB-6D4F-9251-A166A30B31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642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Rectangle 6">
                  <a:extLst>
                    <a:ext uri="{FF2B5EF4-FFF2-40B4-BE49-F238E27FC236}">
                      <a16:creationId xmlns:a16="http://schemas.microsoft.com/office/drawing/2014/main" id="{BBF5E82A-FECC-9444-9C9D-B5BBCF4FEF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130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6" name="Line 31">
                <a:extLst>
                  <a:ext uri="{FF2B5EF4-FFF2-40B4-BE49-F238E27FC236}">
                    <a16:creationId xmlns:a16="http://schemas.microsoft.com/office/drawing/2014/main" id="{7E74CF79-B659-9047-B27A-B825CF5A0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88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7" name="Line 32">
                <a:extLst>
                  <a:ext uri="{FF2B5EF4-FFF2-40B4-BE49-F238E27FC236}">
                    <a16:creationId xmlns:a16="http://schemas.microsoft.com/office/drawing/2014/main" id="{9D0C293C-DC70-1646-818C-44E16FBC3F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024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8" name="Line 33">
                <a:extLst>
                  <a:ext uri="{FF2B5EF4-FFF2-40B4-BE49-F238E27FC236}">
                    <a16:creationId xmlns:a16="http://schemas.microsoft.com/office/drawing/2014/main" id="{B1B74D25-C09F-D04A-A865-07BA97B33E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21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9" name="Line 34">
                <a:extLst>
                  <a:ext uri="{FF2B5EF4-FFF2-40B4-BE49-F238E27FC236}">
                    <a16:creationId xmlns:a16="http://schemas.microsoft.com/office/drawing/2014/main" id="{B32D745C-9CB6-4B4C-A7AE-645FFA7847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3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0" name="Line 35">
                <a:extLst>
                  <a:ext uri="{FF2B5EF4-FFF2-40B4-BE49-F238E27FC236}">
                    <a16:creationId xmlns:a16="http://schemas.microsoft.com/office/drawing/2014/main" id="{7C9EF60C-0EF0-FF4C-913E-0D492656B8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50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1" name="Line 36">
                <a:extLst>
                  <a:ext uri="{FF2B5EF4-FFF2-40B4-BE49-F238E27FC236}">
                    <a16:creationId xmlns:a16="http://schemas.microsoft.com/office/drawing/2014/main" id="{36CF4625-BBDE-AD49-B846-4DCEDDF62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69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51">
              <a:extLst>
                <a:ext uri="{FF2B5EF4-FFF2-40B4-BE49-F238E27FC236}">
                  <a16:creationId xmlns:a16="http://schemas.microsoft.com/office/drawing/2014/main" id="{082933A1-EDF9-2742-92DB-0AD45F02D1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6" y="1761"/>
              <a:ext cx="579" cy="2088"/>
              <a:chOff x="1248" y="1272"/>
              <a:chExt cx="579" cy="2568"/>
            </a:xfrm>
          </p:grpSpPr>
          <p:sp>
            <p:nvSpPr>
              <p:cNvPr id="20" name="Line 52">
                <a:extLst>
                  <a:ext uri="{FF2B5EF4-FFF2-40B4-BE49-F238E27FC236}">
                    <a16:creationId xmlns:a16="http://schemas.microsoft.com/office/drawing/2014/main" id="{A8EAFDAD-6591-8145-A0B4-CEE929D496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0" y="283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21" name="Group 53">
                <a:extLst>
                  <a:ext uri="{FF2B5EF4-FFF2-40B4-BE49-F238E27FC236}">
                    <a16:creationId xmlns:a16="http://schemas.microsoft.com/office/drawing/2014/main" id="{2CAF0966-8378-114B-B7C8-485175020C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72"/>
                <a:ext cx="579" cy="2568"/>
                <a:chOff x="1581" y="1272"/>
                <a:chExt cx="579" cy="2568"/>
              </a:xfrm>
            </p:grpSpPr>
            <p:sp>
              <p:nvSpPr>
                <p:cNvPr id="22" name="Rectangle 54">
                  <a:extLst>
                    <a:ext uri="{FF2B5EF4-FFF2-40B4-BE49-F238E27FC236}">
                      <a16:creationId xmlns:a16="http://schemas.microsoft.com/office/drawing/2014/main" id="{6EB8FDC5-8CDD-D24B-A0BC-EDF9835AB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3328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55">
                  <a:extLst>
                    <a:ext uri="{FF2B5EF4-FFF2-40B4-BE49-F238E27FC236}">
                      <a16:creationId xmlns:a16="http://schemas.microsoft.com/office/drawing/2014/main" id="{F95D1FF1-42D2-B54F-ADEB-52054C5DC5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816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56">
                  <a:extLst>
                    <a:ext uri="{FF2B5EF4-FFF2-40B4-BE49-F238E27FC236}">
                      <a16:creationId xmlns:a16="http://schemas.microsoft.com/office/drawing/2014/main" id="{C02B9F35-57D6-3345-9CF7-B8AFF8F31D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304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Rectangle 57">
                  <a:extLst>
                    <a:ext uri="{FF2B5EF4-FFF2-40B4-BE49-F238E27FC236}">
                      <a16:creationId xmlns:a16="http://schemas.microsoft.com/office/drawing/2014/main" id="{5E1C7F59-D540-8743-BDFC-16A9F2ADC7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792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58">
                  <a:extLst>
                    <a:ext uri="{FF2B5EF4-FFF2-40B4-BE49-F238E27FC236}">
                      <a16:creationId xmlns:a16="http://schemas.microsoft.com/office/drawing/2014/main" id="{5FEA8009-BF2E-E24F-BAA8-F3CB481318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280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59">
                  <a:extLst>
                    <a:ext uri="{FF2B5EF4-FFF2-40B4-BE49-F238E27FC236}">
                      <a16:creationId xmlns:a16="http://schemas.microsoft.com/office/drawing/2014/main" id="{A7D0FA45-855B-554C-9574-1D8D462CFF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304"/>
                  <a:ext cx="192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Line 60">
                  <a:extLst>
                    <a:ext uri="{FF2B5EF4-FFF2-40B4-BE49-F238E27FC236}">
                      <a16:creationId xmlns:a16="http://schemas.microsoft.com/office/drawing/2014/main" id="{35A426A6-7F7B-E346-BBA1-B991B61398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1275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Line 61">
                  <a:extLst>
                    <a:ext uri="{FF2B5EF4-FFF2-40B4-BE49-F238E27FC236}">
                      <a16:creationId xmlns:a16="http://schemas.microsoft.com/office/drawing/2014/main" id="{87171C99-BE01-6E4A-B8F1-44CBE3189B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1" y="1272"/>
                  <a:ext cx="0" cy="25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Line 62">
                  <a:extLst>
                    <a:ext uri="{FF2B5EF4-FFF2-40B4-BE49-F238E27FC236}">
                      <a16:creationId xmlns:a16="http://schemas.microsoft.com/office/drawing/2014/main" id="{43507B45-3EC6-A041-8235-48278C2B29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Line 63">
                  <a:extLst>
                    <a:ext uri="{FF2B5EF4-FFF2-40B4-BE49-F238E27FC236}">
                      <a16:creationId xmlns:a16="http://schemas.microsoft.com/office/drawing/2014/main" id="{141D1CC4-2BFD-F143-A760-6D60701464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0" y="230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Line 64">
                  <a:extLst>
                    <a:ext uri="{FF2B5EF4-FFF2-40B4-BE49-F238E27FC236}">
                      <a16:creationId xmlns:a16="http://schemas.microsoft.com/office/drawing/2014/main" id="{FFCB8ACA-F3C4-134D-8D99-CD5772E50F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2304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Line 65">
                  <a:extLst>
                    <a:ext uri="{FF2B5EF4-FFF2-40B4-BE49-F238E27FC236}">
                      <a16:creationId xmlns:a16="http://schemas.microsoft.com/office/drawing/2014/main" id="{BBF53679-DDDC-6444-AD7D-B15E0F1701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129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Line 66">
                  <a:extLst>
                    <a:ext uri="{FF2B5EF4-FFF2-40B4-BE49-F238E27FC236}">
                      <a16:creationId xmlns:a16="http://schemas.microsoft.com/office/drawing/2014/main" id="{BDEEE03D-F804-F048-9888-FE3063AEEA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2832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9" name="Line 109">
              <a:extLst>
                <a:ext uri="{FF2B5EF4-FFF2-40B4-BE49-F238E27FC236}">
                  <a16:creationId xmlns:a16="http://schemas.microsoft.com/office/drawing/2014/main" id="{0B41DCFC-1144-054C-95B4-1CAB17744A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2" y="1641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53" name="Text Box 171">
            <a:extLst>
              <a:ext uri="{FF2B5EF4-FFF2-40B4-BE49-F238E27FC236}">
                <a16:creationId xmlns:a16="http://schemas.microsoft.com/office/drawing/2014/main" id="{C8728452-D2DB-204C-9379-225398B7A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6211" y="4033446"/>
            <a:ext cx="11877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a)</a:t>
            </a:r>
          </a:p>
        </p:txBody>
      </p:sp>
      <p:sp>
        <p:nvSpPr>
          <p:cNvPr id="54" name="Rectangle 170">
            <a:extLst>
              <a:ext uri="{FF2B5EF4-FFF2-40B4-BE49-F238E27FC236}">
                <a16:creationId xmlns:a16="http://schemas.microsoft.com/office/drawing/2014/main" id="{AAB20E98-9E46-BE4E-BD7B-323EF1033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616" y="1177615"/>
            <a:ext cx="39253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5" name="Rectangle 37">
            <a:extLst>
              <a:ext uri="{FF2B5EF4-FFF2-40B4-BE49-F238E27FC236}">
                <a16:creationId xmlns:a16="http://schemas.microsoft.com/office/drawing/2014/main" id="{B2EA0E99-B269-9F4A-8190-1DB97B07F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4497" y="1830264"/>
            <a:ext cx="2286000" cy="2734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Tx/>
              <a:buNone/>
              <a:tabLst/>
              <a:defRPr/>
            </a:pPr>
            <a:r>
              <a:rPr kumimoji="0" lang="vi-V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Gấp đôi hình chữ nhật theo đường trục giữa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erpetu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8">
            <a:extLst>
              <a:ext uri="{FF2B5EF4-FFF2-40B4-BE49-F238E27FC236}">
                <a16:creationId xmlns:a16="http://schemas.microsoft.com/office/drawing/2014/main" id="{EF7CD616-CB4D-D94D-8805-3B66F36E3AC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6000100" y="906244"/>
            <a:ext cx="76110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  <p:grpSp>
        <p:nvGrpSpPr>
          <p:cNvPr id="6" name="Group 89">
            <a:extLst>
              <a:ext uri="{FF2B5EF4-FFF2-40B4-BE49-F238E27FC236}">
                <a16:creationId xmlns:a16="http://schemas.microsoft.com/office/drawing/2014/main" id="{F663DC15-53B6-2445-98F5-03B70B303653}"/>
              </a:ext>
            </a:extLst>
          </p:cNvPr>
          <p:cNvGrpSpPr>
            <a:grpSpLocks/>
          </p:cNvGrpSpPr>
          <p:nvPr/>
        </p:nvGrpSpPr>
        <p:grpSpPr bwMode="auto">
          <a:xfrm rot="346682">
            <a:off x="6287540" y="1062489"/>
            <a:ext cx="241998" cy="967237"/>
            <a:chOff x="1968" y="1275"/>
            <a:chExt cx="192" cy="1024"/>
          </a:xfrm>
        </p:grpSpPr>
        <p:grpSp>
          <p:nvGrpSpPr>
            <p:cNvPr id="7" name="Group 90">
              <a:extLst>
                <a:ext uri="{FF2B5EF4-FFF2-40B4-BE49-F238E27FC236}">
                  <a16:creationId xmlns:a16="http://schemas.microsoft.com/office/drawing/2014/main" id="{985110A2-02C9-E542-9D77-7947821DA0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275"/>
              <a:ext cx="192" cy="1024"/>
              <a:chOff x="4752" y="594"/>
              <a:chExt cx="192" cy="1024"/>
            </a:xfrm>
          </p:grpSpPr>
          <p:sp>
            <p:nvSpPr>
              <p:cNvPr id="14" name="Rectangle 91">
                <a:extLst>
                  <a:ext uri="{FF2B5EF4-FFF2-40B4-BE49-F238E27FC236}">
                    <a16:creationId xmlns:a16="http://schemas.microsoft.com/office/drawing/2014/main" id="{ED3D7A93-79DB-C14A-9419-2BDD1FD85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106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" name="Rectangle 92">
                <a:extLst>
                  <a:ext uri="{FF2B5EF4-FFF2-40B4-BE49-F238E27FC236}">
                    <a16:creationId xmlns:a16="http://schemas.microsoft.com/office/drawing/2014/main" id="{4027E608-3D8B-1E4D-A152-48FAEFEDA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594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" name="Line 93">
              <a:extLst>
                <a:ext uri="{FF2B5EF4-FFF2-40B4-BE49-F238E27FC236}">
                  <a16:creationId xmlns:a16="http://schemas.microsoft.com/office/drawing/2014/main" id="{1483A11A-464C-E748-9CD2-61387B430C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296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9" name="Line 94">
              <a:extLst>
                <a:ext uri="{FF2B5EF4-FFF2-40B4-BE49-F238E27FC236}">
                  <a16:creationId xmlns:a16="http://schemas.microsoft.com/office/drawing/2014/main" id="{81AA0E50-5A7C-334D-8F06-35737D1B94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39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0" name="Line 95">
              <a:extLst>
                <a:ext uri="{FF2B5EF4-FFF2-40B4-BE49-F238E27FC236}">
                  <a16:creationId xmlns:a16="http://schemas.microsoft.com/office/drawing/2014/main" id="{8034DF5C-CF29-3942-9D4E-E78091A97A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63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1" name="Line 96">
              <a:extLst>
                <a:ext uri="{FF2B5EF4-FFF2-40B4-BE49-F238E27FC236}">
                  <a16:creationId xmlns:a16="http://schemas.microsoft.com/office/drawing/2014/main" id="{ECDB8E1C-68A1-EC47-9BC8-97ECC205C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82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2" name="Line 97">
              <a:extLst>
                <a:ext uri="{FF2B5EF4-FFF2-40B4-BE49-F238E27FC236}">
                  <a16:creationId xmlns:a16="http://schemas.microsoft.com/office/drawing/2014/main" id="{6C67D6FB-CDF3-364D-85A7-7B5C834F86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3" name="Line 98">
              <a:extLst>
                <a:ext uri="{FF2B5EF4-FFF2-40B4-BE49-F238E27FC236}">
                  <a16:creationId xmlns:a16="http://schemas.microsoft.com/office/drawing/2014/main" id="{76FC4349-50EF-9540-ADDD-28A5BA69A6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16" name="Group 99">
            <a:extLst>
              <a:ext uri="{FF2B5EF4-FFF2-40B4-BE49-F238E27FC236}">
                <a16:creationId xmlns:a16="http://schemas.microsoft.com/office/drawing/2014/main" id="{F229258E-54CB-4445-B088-38A34B09B7B6}"/>
              </a:ext>
            </a:extLst>
          </p:cNvPr>
          <p:cNvGrpSpPr>
            <a:grpSpLocks/>
          </p:cNvGrpSpPr>
          <p:nvPr/>
        </p:nvGrpSpPr>
        <p:grpSpPr bwMode="auto">
          <a:xfrm rot="21378284">
            <a:off x="6318603" y="3096127"/>
            <a:ext cx="245505" cy="966105"/>
            <a:chOff x="1968" y="2813"/>
            <a:chExt cx="192" cy="1024"/>
          </a:xfrm>
        </p:grpSpPr>
        <p:grpSp>
          <p:nvGrpSpPr>
            <p:cNvPr id="17" name="Group 100">
              <a:extLst>
                <a:ext uri="{FF2B5EF4-FFF2-40B4-BE49-F238E27FC236}">
                  <a16:creationId xmlns:a16="http://schemas.microsoft.com/office/drawing/2014/main" id="{3CB04BAA-CE59-3E45-AFB3-8B16184EFE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13"/>
              <a:ext cx="192" cy="1024"/>
              <a:chOff x="4752" y="2130"/>
              <a:chExt cx="192" cy="1024"/>
            </a:xfrm>
          </p:grpSpPr>
          <p:sp>
            <p:nvSpPr>
              <p:cNvPr id="24" name="Rectangle 101">
                <a:extLst>
                  <a:ext uri="{FF2B5EF4-FFF2-40B4-BE49-F238E27FC236}">
                    <a16:creationId xmlns:a16="http://schemas.microsoft.com/office/drawing/2014/main" id="{FEA2AA0A-476D-E64F-93E0-50AF9E3BA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642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5" name="Rectangle 102">
                <a:extLst>
                  <a:ext uri="{FF2B5EF4-FFF2-40B4-BE49-F238E27FC236}">
                    <a16:creationId xmlns:a16="http://schemas.microsoft.com/office/drawing/2014/main" id="{3D827FA2-9813-0040-9D95-283CC8E84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130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" name="Line 103">
              <a:extLst>
                <a:ext uri="{FF2B5EF4-FFF2-40B4-BE49-F238E27FC236}">
                  <a16:creationId xmlns:a16="http://schemas.microsoft.com/office/drawing/2014/main" id="{8D392747-BA7B-6940-B82D-6F5B439563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19" name="Line 104">
              <a:extLst>
                <a:ext uri="{FF2B5EF4-FFF2-40B4-BE49-F238E27FC236}">
                  <a16:creationId xmlns:a16="http://schemas.microsoft.com/office/drawing/2014/main" id="{FB27FFF3-0F9D-2F4A-96CA-CF79251D57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2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0" name="Line 105">
              <a:extLst>
                <a:ext uri="{FF2B5EF4-FFF2-40B4-BE49-F238E27FC236}">
                  <a16:creationId xmlns:a16="http://schemas.microsoft.com/office/drawing/2014/main" id="{DB569F97-1051-9344-BB8C-6CA08E387E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1" name="Line 106">
              <a:extLst>
                <a:ext uri="{FF2B5EF4-FFF2-40B4-BE49-F238E27FC236}">
                  <a16:creationId xmlns:a16="http://schemas.microsoft.com/office/drawing/2014/main" id="{B385BAA3-1A8B-F244-9686-F794D0A4E7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2" name="Line 107">
              <a:extLst>
                <a:ext uri="{FF2B5EF4-FFF2-40B4-BE49-F238E27FC236}">
                  <a16:creationId xmlns:a16="http://schemas.microsoft.com/office/drawing/2014/main" id="{0CAAA934-2CBB-D84E-9768-C21EB530B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50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3" name="Line 108">
              <a:extLst>
                <a:ext uri="{FF2B5EF4-FFF2-40B4-BE49-F238E27FC236}">
                  <a16:creationId xmlns:a16="http://schemas.microsoft.com/office/drawing/2014/main" id="{377F4371-A929-3442-9E55-5203F03D9F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6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26" name="Group 109">
            <a:extLst>
              <a:ext uri="{FF2B5EF4-FFF2-40B4-BE49-F238E27FC236}">
                <a16:creationId xmlns:a16="http://schemas.microsoft.com/office/drawing/2014/main" id="{85C8F902-947B-CA4C-AEF5-361FE0267FA3}"/>
              </a:ext>
            </a:extLst>
          </p:cNvPr>
          <p:cNvGrpSpPr>
            <a:grpSpLocks/>
          </p:cNvGrpSpPr>
          <p:nvPr/>
        </p:nvGrpSpPr>
        <p:grpSpPr bwMode="auto">
          <a:xfrm>
            <a:off x="5798917" y="1574157"/>
            <a:ext cx="676893" cy="2718231"/>
            <a:chOff x="765" y="1104"/>
            <a:chExt cx="579" cy="2880"/>
          </a:xfrm>
        </p:grpSpPr>
        <p:grpSp>
          <p:nvGrpSpPr>
            <p:cNvPr id="27" name="Group 110">
              <a:extLst>
                <a:ext uri="{FF2B5EF4-FFF2-40B4-BE49-F238E27FC236}">
                  <a16:creationId xmlns:a16="http://schemas.microsoft.com/office/drawing/2014/main" id="{B6A4B5FF-A358-0B42-BB18-397EA1EB0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5" y="1248"/>
              <a:ext cx="579" cy="2574"/>
              <a:chOff x="1248" y="1272"/>
              <a:chExt cx="579" cy="2568"/>
            </a:xfrm>
          </p:grpSpPr>
          <p:sp>
            <p:nvSpPr>
              <p:cNvPr id="29" name="Line 111">
                <a:extLst>
                  <a:ext uri="{FF2B5EF4-FFF2-40B4-BE49-F238E27FC236}">
                    <a16:creationId xmlns:a16="http://schemas.microsoft.com/office/drawing/2014/main" id="{6D8DE79F-D2CE-0043-B521-1F43527E1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0" y="283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30" name="Group 112">
                <a:extLst>
                  <a:ext uri="{FF2B5EF4-FFF2-40B4-BE49-F238E27FC236}">
                    <a16:creationId xmlns:a16="http://schemas.microsoft.com/office/drawing/2014/main" id="{C6BE275B-D479-8242-ABEB-13F779720E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72"/>
                <a:ext cx="579" cy="2568"/>
                <a:chOff x="1581" y="1272"/>
                <a:chExt cx="579" cy="2568"/>
              </a:xfrm>
            </p:grpSpPr>
            <p:sp>
              <p:nvSpPr>
                <p:cNvPr id="31" name="Rectangle 113">
                  <a:extLst>
                    <a:ext uri="{FF2B5EF4-FFF2-40B4-BE49-F238E27FC236}">
                      <a16:creationId xmlns:a16="http://schemas.microsoft.com/office/drawing/2014/main" id="{AB7C687E-6622-7E4B-BAB6-9E91A55F13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3328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Rectangle 114">
                  <a:extLst>
                    <a:ext uri="{FF2B5EF4-FFF2-40B4-BE49-F238E27FC236}">
                      <a16:creationId xmlns:a16="http://schemas.microsoft.com/office/drawing/2014/main" id="{92CB0BC4-06B6-364A-91E4-1CC7CABDE7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816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ectangle 115">
                  <a:extLst>
                    <a:ext uri="{FF2B5EF4-FFF2-40B4-BE49-F238E27FC236}">
                      <a16:creationId xmlns:a16="http://schemas.microsoft.com/office/drawing/2014/main" id="{C40E653D-5C2A-A748-B9A3-68A0912768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304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Rectangle 116">
                  <a:extLst>
                    <a:ext uri="{FF2B5EF4-FFF2-40B4-BE49-F238E27FC236}">
                      <a16:creationId xmlns:a16="http://schemas.microsoft.com/office/drawing/2014/main" id="{8C5672BB-3BCA-9A49-881F-E68C9FA0E9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792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Rectangle 117">
                  <a:extLst>
                    <a:ext uri="{FF2B5EF4-FFF2-40B4-BE49-F238E27FC236}">
                      <a16:creationId xmlns:a16="http://schemas.microsoft.com/office/drawing/2014/main" id="{C9EA1FE6-5DA6-FF48-A940-F17D9999E3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280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Rectangle 118">
                  <a:extLst>
                    <a:ext uri="{FF2B5EF4-FFF2-40B4-BE49-F238E27FC236}">
                      <a16:creationId xmlns:a16="http://schemas.microsoft.com/office/drawing/2014/main" id="{37069FA5-7965-EF41-ABFE-52251B7CDB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304"/>
                  <a:ext cx="192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Line 119">
                  <a:extLst>
                    <a:ext uri="{FF2B5EF4-FFF2-40B4-BE49-F238E27FC236}">
                      <a16:creationId xmlns:a16="http://schemas.microsoft.com/office/drawing/2014/main" id="{489C074A-4706-A24F-BB4F-F45D30153D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1275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Line 120">
                  <a:extLst>
                    <a:ext uri="{FF2B5EF4-FFF2-40B4-BE49-F238E27FC236}">
                      <a16:creationId xmlns:a16="http://schemas.microsoft.com/office/drawing/2014/main" id="{08ED3251-42DA-AD4A-B563-D061B33824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1" y="1272"/>
                  <a:ext cx="0" cy="25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Line 121">
                  <a:extLst>
                    <a:ext uri="{FF2B5EF4-FFF2-40B4-BE49-F238E27FC236}">
                      <a16:creationId xmlns:a16="http://schemas.microsoft.com/office/drawing/2014/main" id="{D5B06DBC-B6E0-2247-975A-43C4F91C10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Line 122">
                  <a:extLst>
                    <a:ext uri="{FF2B5EF4-FFF2-40B4-BE49-F238E27FC236}">
                      <a16:creationId xmlns:a16="http://schemas.microsoft.com/office/drawing/2014/main" id="{94D3D232-F29F-554B-86E4-D61EF4C873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0" y="230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Line 123">
                  <a:extLst>
                    <a:ext uri="{FF2B5EF4-FFF2-40B4-BE49-F238E27FC236}">
                      <a16:creationId xmlns:a16="http://schemas.microsoft.com/office/drawing/2014/main" id="{EEB14A79-0F1B-C646-A851-5BEFB8C915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2304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Line 124">
                  <a:extLst>
                    <a:ext uri="{FF2B5EF4-FFF2-40B4-BE49-F238E27FC236}">
                      <a16:creationId xmlns:a16="http://schemas.microsoft.com/office/drawing/2014/main" id="{2C382429-9ECF-8B41-91ED-A6138FF4AF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129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Line 125">
                  <a:extLst>
                    <a:ext uri="{FF2B5EF4-FFF2-40B4-BE49-F238E27FC236}">
                      <a16:creationId xmlns:a16="http://schemas.microsoft.com/office/drawing/2014/main" id="{5DD6F613-C245-6546-90CC-864EA0FC31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2832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" name="Line 126">
              <a:extLst>
                <a:ext uri="{FF2B5EF4-FFF2-40B4-BE49-F238E27FC236}">
                  <a16:creationId xmlns:a16="http://schemas.microsoft.com/office/drawing/2014/main" id="{CECC2F93-477F-AD4A-9398-51B620F0F8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104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44" name="Text Box 127">
            <a:extLst>
              <a:ext uri="{FF2B5EF4-FFF2-40B4-BE49-F238E27FC236}">
                <a16:creationId xmlns:a16="http://schemas.microsoft.com/office/drawing/2014/main" id="{7D761FB4-E7D7-A443-A1F4-4DB7FDEF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467" y="4268195"/>
            <a:ext cx="9539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a)</a:t>
            </a:r>
          </a:p>
        </p:txBody>
      </p:sp>
      <p:sp>
        <p:nvSpPr>
          <p:cNvPr id="45" name="Rectangle 170">
            <a:extLst>
              <a:ext uri="{FF2B5EF4-FFF2-40B4-BE49-F238E27FC236}">
                <a16:creationId xmlns:a16="http://schemas.microsoft.com/office/drawing/2014/main" id="{F176C4A7-754B-4940-82A6-42505005A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3751" y="1224615"/>
            <a:ext cx="385572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431C70D2-1D40-FC42-94AC-F7E9ABA26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71" y="1776028"/>
            <a:ext cx="2903220" cy="2325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Tx/>
              <a:buNone/>
              <a:tabLst/>
              <a:defRPr/>
            </a:pPr>
            <a:r>
              <a:rPr kumimoji="0" lang="vi-V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vi-V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Dùng kéo cắt theo đường kẻ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bút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vi-V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chì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7" name="Text Box 43">
            <a:extLst>
              <a:ext uri="{FF2B5EF4-FFF2-40B4-BE49-F238E27FC236}">
                <a16:creationId xmlns:a16="http://schemas.microsoft.com/office/drawing/2014/main" id="{D0317DF2-66CF-0A43-98B4-B6D0F5D90D68}"/>
              </a:ext>
            </a:extLst>
          </p:cNvPr>
          <p:cNvSpPr txBox="1">
            <a:spLocks noChangeArrowheads="1"/>
          </p:cNvSpPr>
          <p:nvPr/>
        </p:nvSpPr>
        <p:spPr bwMode="auto">
          <a:xfrm rot="15942537">
            <a:off x="6148372" y="3907668"/>
            <a:ext cx="76110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</p:spTree>
    <p:extLst>
      <p:ext uri="{BB962C8B-B14F-4D97-AF65-F5344CB8AC3E}">
        <p14:creationId xmlns:p14="http://schemas.microsoft.com/office/powerpoint/2010/main" val="557822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956 L -0.00482 0.131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81481E-6 L -0.01289 -0.2377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1" y="-1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7" grpId="0"/>
      <p:bldP spid="4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5">
            <a:extLst>
              <a:ext uri="{FF2B5EF4-FFF2-40B4-BE49-F238E27FC236}">
                <a16:creationId xmlns:a16="http://schemas.microsoft.com/office/drawing/2014/main" id="{1F43DE72-4088-FB48-9B85-8599CCF5EFCC}"/>
              </a:ext>
            </a:extLst>
          </p:cNvPr>
          <p:cNvGrpSpPr>
            <a:grpSpLocks/>
          </p:cNvGrpSpPr>
          <p:nvPr/>
        </p:nvGrpSpPr>
        <p:grpSpPr bwMode="auto">
          <a:xfrm rot="346682">
            <a:off x="2866394" y="1030571"/>
            <a:ext cx="402534" cy="1047463"/>
            <a:chOff x="1968" y="1275"/>
            <a:chExt cx="192" cy="1024"/>
          </a:xfrm>
        </p:grpSpPr>
        <p:grpSp>
          <p:nvGrpSpPr>
            <p:cNvPr id="30" name="Group 46">
              <a:extLst>
                <a:ext uri="{FF2B5EF4-FFF2-40B4-BE49-F238E27FC236}">
                  <a16:creationId xmlns:a16="http://schemas.microsoft.com/office/drawing/2014/main" id="{AC997575-4AA5-9042-A173-C292D1A2A1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275"/>
              <a:ext cx="192" cy="1024"/>
              <a:chOff x="4752" y="594"/>
              <a:chExt cx="192" cy="1024"/>
            </a:xfrm>
          </p:grpSpPr>
          <p:sp>
            <p:nvSpPr>
              <p:cNvPr id="37" name="Rectangle 47">
                <a:extLst>
                  <a:ext uri="{FF2B5EF4-FFF2-40B4-BE49-F238E27FC236}">
                    <a16:creationId xmlns:a16="http://schemas.microsoft.com/office/drawing/2014/main" id="{BD79769F-1A93-6F4A-8030-894D658FB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106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8" name="Rectangle 48">
                <a:extLst>
                  <a:ext uri="{FF2B5EF4-FFF2-40B4-BE49-F238E27FC236}">
                    <a16:creationId xmlns:a16="http://schemas.microsoft.com/office/drawing/2014/main" id="{6ADB7A5B-CA79-2A46-A096-68682278FC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594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31" name="Line 49">
              <a:extLst>
                <a:ext uri="{FF2B5EF4-FFF2-40B4-BE49-F238E27FC236}">
                  <a16:creationId xmlns:a16="http://schemas.microsoft.com/office/drawing/2014/main" id="{B6DD1C5F-A61A-8B4C-88E2-7B73F59934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296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2" name="Line 50">
              <a:extLst>
                <a:ext uri="{FF2B5EF4-FFF2-40B4-BE49-F238E27FC236}">
                  <a16:creationId xmlns:a16="http://schemas.microsoft.com/office/drawing/2014/main" id="{02DDC176-B38C-1A46-8C00-36ACA8B3BD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392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3" name="Line 51">
              <a:extLst>
                <a:ext uri="{FF2B5EF4-FFF2-40B4-BE49-F238E27FC236}">
                  <a16:creationId xmlns:a16="http://schemas.microsoft.com/office/drawing/2014/main" id="{95C7B407-861E-E044-82ED-1FC2FCFFAA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63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4" name="Line 52">
              <a:extLst>
                <a:ext uri="{FF2B5EF4-FFF2-40B4-BE49-F238E27FC236}">
                  <a16:creationId xmlns:a16="http://schemas.microsoft.com/office/drawing/2014/main" id="{558F488F-287A-FD49-80E3-67FFDE835B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82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5" name="Line 53">
              <a:extLst>
                <a:ext uri="{FF2B5EF4-FFF2-40B4-BE49-F238E27FC236}">
                  <a16:creationId xmlns:a16="http://schemas.microsoft.com/office/drawing/2014/main" id="{DD10AAF1-F374-B64B-A089-1AA57B15B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6" name="Line 54">
              <a:extLst>
                <a:ext uri="{FF2B5EF4-FFF2-40B4-BE49-F238E27FC236}">
                  <a16:creationId xmlns:a16="http://schemas.microsoft.com/office/drawing/2014/main" id="{E5292F9B-D485-F247-8EE5-0DC1DC1171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11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39" name="Group 55">
            <a:extLst>
              <a:ext uri="{FF2B5EF4-FFF2-40B4-BE49-F238E27FC236}">
                <a16:creationId xmlns:a16="http://schemas.microsoft.com/office/drawing/2014/main" id="{23EA7B07-A52A-3C4C-9BB9-27FE4DACC28F}"/>
              </a:ext>
            </a:extLst>
          </p:cNvPr>
          <p:cNvGrpSpPr>
            <a:grpSpLocks/>
          </p:cNvGrpSpPr>
          <p:nvPr/>
        </p:nvGrpSpPr>
        <p:grpSpPr bwMode="auto">
          <a:xfrm rot="21398957">
            <a:off x="2871116" y="3083761"/>
            <a:ext cx="408367" cy="1046236"/>
            <a:chOff x="1968" y="2813"/>
            <a:chExt cx="192" cy="1024"/>
          </a:xfrm>
        </p:grpSpPr>
        <p:grpSp>
          <p:nvGrpSpPr>
            <p:cNvPr id="40" name="Group 56">
              <a:extLst>
                <a:ext uri="{FF2B5EF4-FFF2-40B4-BE49-F238E27FC236}">
                  <a16:creationId xmlns:a16="http://schemas.microsoft.com/office/drawing/2014/main" id="{F7696A0D-9933-1641-8AF0-37822593DE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2813"/>
              <a:ext cx="192" cy="1024"/>
              <a:chOff x="4752" y="2130"/>
              <a:chExt cx="192" cy="1024"/>
            </a:xfrm>
          </p:grpSpPr>
          <p:sp>
            <p:nvSpPr>
              <p:cNvPr id="47" name="Rectangle 57">
                <a:extLst>
                  <a:ext uri="{FF2B5EF4-FFF2-40B4-BE49-F238E27FC236}">
                    <a16:creationId xmlns:a16="http://schemas.microsoft.com/office/drawing/2014/main" id="{D69C414A-D1B0-2F45-ACB9-1B7BF3B444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642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8" name="Rectangle 58">
                <a:extLst>
                  <a:ext uri="{FF2B5EF4-FFF2-40B4-BE49-F238E27FC236}">
                    <a16:creationId xmlns:a16="http://schemas.microsoft.com/office/drawing/2014/main" id="{0A3BF9F7-C335-D145-AB55-FAF643A307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130"/>
                <a:ext cx="192" cy="5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A9D3E1"/>
                  </a:buClr>
                  <a:buSzPct val="90000"/>
                  <a:buFont typeface="Wingdings" panose="05000000000000000000" pitchFamily="2" charset="2"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1" name="Line 59">
              <a:extLst>
                <a:ext uri="{FF2B5EF4-FFF2-40B4-BE49-F238E27FC236}">
                  <a16:creationId xmlns:a16="http://schemas.microsoft.com/office/drawing/2014/main" id="{4CA59A67-8BF3-134A-BF07-1073F6A62C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2" name="Line 60">
              <a:extLst>
                <a:ext uri="{FF2B5EF4-FFF2-40B4-BE49-F238E27FC236}">
                  <a16:creationId xmlns:a16="http://schemas.microsoft.com/office/drawing/2014/main" id="{1DA00977-B49A-274E-8742-8888FAF8BA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2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3" name="Line 61">
              <a:extLst>
                <a:ext uri="{FF2B5EF4-FFF2-40B4-BE49-F238E27FC236}">
                  <a16:creationId xmlns:a16="http://schemas.microsoft.com/office/drawing/2014/main" id="{D13D3AE6-B069-2A4A-91CA-EA15959E6B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4" name="Line 62">
              <a:extLst>
                <a:ext uri="{FF2B5EF4-FFF2-40B4-BE49-F238E27FC236}">
                  <a16:creationId xmlns:a16="http://schemas.microsoft.com/office/drawing/2014/main" id="{B136C59F-9C6F-C441-B169-FC9AD7EB8F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5" name="Line 63">
              <a:extLst>
                <a:ext uri="{FF2B5EF4-FFF2-40B4-BE49-F238E27FC236}">
                  <a16:creationId xmlns:a16="http://schemas.microsoft.com/office/drawing/2014/main" id="{066304BF-1523-0548-B04D-74BADC67FE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50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46" name="Line 64">
              <a:extLst>
                <a:ext uri="{FF2B5EF4-FFF2-40B4-BE49-F238E27FC236}">
                  <a16:creationId xmlns:a16="http://schemas.microsoft.com/office/drawing/2014/main" id="{1811817D-F663-474F-B2E8-250A2F59B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6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49" name="Group 65">
            <a:extLst>
              <a:ext uri="{FF2B5EF4-FFF2-40B4-BE49-F238E27FC236}">
                <a16:creationId xmlns:a16="http://schemas.microsoft.com/office/drawing/2014/main" id="{D1D55856-774F-424F-85A2-605CEC9C0A73}"/>
              </a:ext>
            </a:extLst>
          </p:cNvPr>
          <p:cNvGrpSpPr>
            <a:grpSpLocks/>
          </p:cNvGrpSpPr>
          <p:nvPr/>
        </p:nvGrpSpPr>
        <p:grpSpPr bwMode="auto">
          <a:xfrm>
            <a:off x="2071869" y="1400536"/>
            <a:ext cx="1125928" cy="2943691"/>
            <a:chOff x="765" y="1104"/>
            <a:chExt cx="579" cy="2880"/>
          </a:xfrm>
        </p:grpSpPr>
        <p:grpSp>
          <p:nvGrpSpPr>
            <p:cNvPr id="50" name="Group 66">
              <a:extLst>
                <a:ext uri="{FF2B5EF4-FFF2-40B4-BE49-F238E27FC236}">
                  <a16:creationId xmlns:a16="http://schemas.microsoft.com/office/drawing/2014/main" id="{2BE70374-B400-3344-BA08-FD19B5D56B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5" y="1248"/>
              <a:ext cx="579" cy="2574"/>
              <a:chOff x="1248" y="1272"/>
              <a:chExt cx="579" cy="2568"/>
            </a:xfrm>
          </p:grpSpPr>
          <p:sp>
            <p:nvSpPr>
              <p:cNvPr id="52" name="Line 67">
                <a:extLst>
                  <a:ext uri="{FF2B5EF4-FFF2-40B4-BE49-F238E27FC236}">
                    <a16:creationId xmlns:a16="http://schemas.microsoft.com/office/drawing/2014/main" id="{B37A2730-408C-9F42-828F-3C460CC291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20" y="2832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grpSp>
            <p:nvGrpSpPr>
              <p:cNvPr id="53" name="Group 68">
                <a:extLst>
                  <a:ext uri="{FF2B5EF4-FFF2-40B4-BE49-F238E27FC236}">
                    <a16:creationId xmlns:a16="http://schemas.microsoft.com/office/drawing/2014/main" id="{384F4EF4-7E57-4A4D-8E6E-C155F93CF9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1272"/>
                <a:ext cx="579" cy="2568"/>
                <a:chOff x="1581" y="1272"/>
                <a:chExt cx="579" cy="2568"/>
              </a:xfrm>
            </p:grpSpPr>
            <p:sp>
              <p:nvSpPr>
                <p:cNvPr id="54" name="Rectangle 69">
                  <a:extLst>
                    <a:ext uri="{FF2B5EF4-FFF2-40B4-BE49-F238E27FC236}">
                      <a16:creationId xmlns:a16="http://schemas.microsoft.com/office/drawing/2014/main" id="{15C41AF3-2929-654C-8FB3-3B5647E7C3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3328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Rectangle 70">
                  <a:extLst>
                    <a:ext uri="{FF2B5EF4-FFF2-40B4-BE49-F238E27FC236}">
                      <a16:creationId xmlns:a16="http://schemas.microsoft.com/office/drawing/2014/main" id="{6A7EC7D0-E2EB-8849-88E6-90D459877E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816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Rectangle 71">
                  <a:extLst>
                    <a:ext uri="{FF2B5EF4-FFF2-40B4-BE49-F238E27FC236}">
                      <a16:creationId xmlns:a16="http://schemas.microsoft.com/office/drawing/2014/main" id="{25B00157-AFEF-5D4B-BE80-828DD7B0A5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2304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72">
                  <a:extLst>
                    <a:ext uri="{FF2B5EF4-FFF2-40B4-BE49-F238E27FC236}">
                      <a16:creationId xmlns:a16="http://schemas.microsoft.com/office/drawing/2014/main" id="{441C8FF2-EF20-E24F-988B-49B653C671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792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Rectangle 73">
                  <a:extLst>
                    <a:ext uri="{FF2B5EF4-FFF2-40B4-BE49-F238E27FC236}">
                      <a16:creationId xmlns:a16="http://schemas.microsoft.com/office/drawing/2014/main" id="{92ADC41D-D067-6D4F-A455-AD98C262B4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84" y="1280"/>
                  <a:ext cx="384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Rectangle 74">
                  <a:extLst>
                    <a:ext uri="{FF2B5EF4-FFF2-40B4-BE49-F238E27FC236}">
                      <a16:creationId xmlns:a16="http://schemas.microsoft.com/office/drawing/2014/main" id="{3283E062-1ED1-4941-83F1-9234DC014E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68" y="2304"/>
                  <a:ext cx="192" cy="51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60" name="Line 75">
                  <a:extLst>
                    <a:ext uri="{FF2B5EF4-FFF2-40B4-BE49-F238E27FC236}">
                      <a16:creationId xmlns:a16="http://schemas.microsoft.com/office/drawing/2014/main" id="{B97257D5-4BE4-2B48-BC49-489AE19DCD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1275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1" name="Line 76">
                  <a:extLst>
                    <a:ext uri="{FF2B5EF4-FFF2-40B4-BE49-F238E27FC236}">
                      <a16:creationId xmlns:a16="http://schemas.microsoft.com/office/drawing/2014/main" id="{6B782DAE-5D4B-8F4E-B4A0-8F10A67C43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1" y="1272"/>
                  <a:ext cx="0" cy="256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Line 77">
                  <a:extLst>
                    <a:ext uri="{FF2B5EF4-FFF2-40B4-BE49-F238E27FC236}">
                      <a16:creationId xmlns:a16="http://schemas.microsoft.com/office/drawing/2014/main" id="{7ABE1330-D4E3-484E-AE5B-383D43396A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84" y="3840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3" name="Line 78">
                  <a:extLst>
                    <a:ext uri="{FF2B5EF4-FFF2-40B4-BE49-F238E27FC236}">
                      <a16:creationId xmlns:a16="http://schemas.microsoft.com/office/drawing/2014/main" id="{D1D3B40A-D134-A441-A660-46BC9925B0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60" y="230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4" name="Line 79">
                  <a:extLst>
                    <a:ext uri="{FF2B5EF4-FFF2-40B4-BE49-F238E27FC236}">
                      <a16:creationId xmlns:a16="http://schemas.microsoft.com/office/drawing/2014/main" id="{046BA0C0-8365-0542-B769-383A71CE46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2304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Line 80">
                  <a:extLst>
                    <a:ext uri="{FF2B5EF4-FFF2-40B4-BE49-F238E27FC236}">
                      <a16:creationId xmlns:a16="http://schemas.microsoft.com/office/drawing/2014/main" id="{6A6BB4C1-CC3A-4D42-9456-15DA06742A0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1296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Line 81">
                  <a:extLst>
                    <a:ext uri="{FF2B5EF4-FFF2-40B4-BE49-F238E27FC236}">
                      <a16:creationId xmlns:a16="http://schemas.microsoft.com/office/drawing/2014/main" id="{3510E611-D9EA-0648-AA7E-A1212FEEF1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68" y="2832"/>
                  <a:ext cx="0" cy="100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rebuchet MS" panose="020B060302020202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51" name="Line 82">
              <a:extLst>
                <a:ext uri="{FF2B5EF4-FFF2-40B4-BE49-F238E27FC236}">
                  <a16:creationId xmlns:a16="http://schemas.microsoft.com/office/drawing/2014/main" id="{814C9841-4491-C74A-B83C-82A1E9B69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104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68" name="Rectangle 170">
            <a:extLst>
              <a:ext uri="{FF2B5EF4-FFF2-40B4-BE49-F238E27FC236}">
                <a16:creationId xmlns:a16="http://schemas.microsoft.com/office/drawing/2014/main" id="{E67D772D-1523-CA4B-8810-7E5553A59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917" y="341112"/>
            <a:ext cx="42121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H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69" name="Group 18">
            <a:extLst>
              <a:ext uri="{FF2B5EF4-FFF2-40B4-BE49-F238E27FC236}">
                <a16:creationId xmlns:a16="http://schemas.microsoft.com/office/drawing/2014/main" id="{2D3D5B83-30C2-1A45-88B6-A83054FD7A11}"/>
              </a:ext>
            </a:extLst>
          </p:cNvPr>
          <p:cNvGrpSpPr>
            <a:grpSpLocks/>
          </p:cNvGrpSpPr>
          <p:nvPr/>
        </p:nvGrpSpPr>
        <p:grpSpPr bwMode="auto">
          <a:xfrm>
            <a:off x="5700357" y="1511033"/>
            <a:ext cx="2399032" cy="2538230"/>
            <a:chOff x="1344" y="866"/>
            <a:chExt cx="1152" cy="2560"/>
          </a:xfrm>
        </p:grpSpPr>
        <p:sp>
          <p:nvSpPr>
            <p:cNvPr id="70" name="Rectangle 19">
              <a:extLst>
                <a:ext uri="{FF2B5EF4-FFF2-40B4-BE49-F238E27FC236}">
                  <a16:creationId xmlns:a16="http://schemas.microsoft.com/office/drawing/2014/main" id="{538F5CC8-FDA2-4A44-9D8B-F695C7562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1" name="Rectangle 20">
              <a:extLst>
                <a:ext uri="{FF2B5EF4-FFF2-40B4-BE49-F238E27FC236}">
                  <a16:creationId xmlns:a16="http://schemas.microsoft.com/office/drawing/2014/main" id="{65EE7A7E-9716-CC4C-A76F-BF70713FC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914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2" name="Rectangle 21">
              <a:extLst>
                <a:ext uri="{FF2B5EF4-FFF2-40B4-BE49-F238E27FC236}">
                  <a16:creationId xmlns:a16="http://schemas.microsoft.com/office/drawing/2014/main" id="{B680BF3B-053E-2F43-A17C-4B0618F7F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3" name="Rectangle 22">
              <a:extLst>
                <a:ext uri="{FF2B5EF4-FFF2-40B4-BE49-F238E27FC236}">
                  <a16:creationId xmlns:a16="http://schemas.microsoft.com/office/drawing/2014/main" id="{4063F2E2-C1D7-9A42-AB90-5CD557C2E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402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4E27845A-7642-344E-9E0B-CD1138E44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5" name="Rectangle 24">
              <a:extLst>
                <a:ext uri="{FF2B5EF4-FFF2-40B4-BE49-F238E27FC236}">
                  <a16:creationId xmlns:a16="http://schemas.microsoft.com/office/drawing/2014/main" id="{E6FBAB4C-B665-5A41-8E11-0A2F749A6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C96E4573-4907-D54F-B8BD-9498B74AE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890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7" name="Rectangle 26">
              <a:extLst>
                <a:ext uri="{FF2B5EF4-FFF2-40B4-BE49-F238E27FC236}">
                  <a16:creationId xmlns:a16="http://schemas.microsoft.com/office/drawing/2014/main" id="{57F1B0CA-3CF7-F24D-A88F-8FD7C2258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DCBC1C85-4A2F-C94A-B542-E4F950280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378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BFA2879C-2FDF-D24E-8290-015FF0307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0263A7D6-CC6A-1240-9A67-525BD4FAF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6"/>
              <a:ext cx="384" cy="512"/>
            </a:xfrm>
            <a:prstGeom prst="rect">
              <a:avLst/>
            </a:prstGeom>
            <a:solidFill>
              <a:srgbClr val="33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81" name="Text Box 22">
            <a:extLst>
              <a:ext uri="{FF2B5EF4-FFF2-40B4-BE49-F238E27FC236}">
                <a16:creationId xmlns:a16="http://schemas.microsoft.com/office/drawing/2014/main" id="{B55867B7-EB56-1C4B-A15E-330E178E471A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3316999" y="1633958"/>
            <a:ext cx="130677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  <p:sp>
        <p:nvSpPr>
          <p:cNvPr id="82" name="Text Box 117">
            <a:extLst>
              <a:ext uri="{FF2B5EF4-FFF2-40B4-BE49-F238E27FC236}">
                <a16:creationId xmlns:a16="http://schemas.microsoft.com/office/drawing/2014/main" id="{ED9CDBB0-C4DB-0D46-A889-636F0FB0AF4A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4020215" y="2578496"/>
            <a:ext cx="130677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4 3.7037E-7 L -0.15834 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4.44444E-6 L -0.25 4.44444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1" grpId="1"/>
      <p:bldP spid="82" grpId="0"/>
      <p:bldP spid="8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7">
            <a:extLst>
              <a:ext uri="{FF2B5EF4-FFF2-40B4-BE49-F238E27FC236}">
                <a16:creationId xmlns:a16="http://schemas.microsoft.com/office/drawing/2014/main" id="{3DE5E6F2-E91C-A644-9183-2EAF84DA20F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549654" y="1005460"/>
            <a:ext cx="83132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</a:t>
            </a:r>
          </a:p>
        </p:txBody>
      </p:sp>
      <p:sp>
        <p:nvSpPr>
          <p:cNvPr id="16" name="Text Box 200">
            <a:extLst>
              <a:ext uri="{FF2B5EF4-FFF2-40B4-BE49-F238E27FC236}">
                <a16:creationId xmlns:a16="http://schemas.microsoft.com/office/drawing/2014/main" id="{58D17F0E-F599-6149-B38B-95A8C49D0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86201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17" name="Group 245">
            <a:extLst>
              <a:ext uri="{FF2B5EF4-FFF2-40B4-BE49-F238E27FC236}">
                <a16:creationId xmlns:a16="http://schemas.microsoft.com/office/drawing/2014/main" id="{EC39F56E-AF4C-6547-AFA5-83D2AC828889}"/>
              </a:ext>
            </a:extLst>
          </p:cNvPr>
          <p:cNvGrpSpPr>
            <a:grpSpLocks/>
          </p:cNvGrpSpPr>
          <p:nvPr/>
        </p:nvGrpSpPr>
        <p:grpSpPr bwMode="auto">
          <a:xfrm>
            <a:off x="5410278" y="1527859"/>
            <a:ext cx="835408" cy="2850266"/>
            <a:chOff x="2301" y="1584"/>
            <a:chExt cx="587" cy="2352"/>
          </a:xfrm>
        </p:grpSpPr>
        <p:grpSp>
          <p:nvGrpSpPr>
            <p:cNvPr id="18" name="Group 203">
              <a:extLst>
                <a:ext uri="{FF2B5EF4-FFF2-40B4-BE49-F238E27FC236}">
                  <a16:creationId xmlns:a16="http://schemas.microsoft.com/office/drawing/2014/main" id="{69C0D48D-2E82-704D-BB91-EBE861C48D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1696"/>
              <a:ext cx="192" cy="856"/>
              <a:chOff x="1968" y="1275"/>
              <a:chExt cx="192" cy="1024"/>
            </a:xfrm>
          </p:grpSpPr>
          <p:grpSp>
            <p:nvGrpSpPr>
              <p:cNvPr id="42" name="Group 204">
                <a:extLst>
                  <a:ext uri="{FF2B5EF4-FFF2-40B4-BE49-F238E27FC236}">
                    <a16:creationId xmlns:a16="http://schemas.microsoft.com/office/drawing/2014/main" id="{255E5282-75FF-6E4F-B368-BF80443133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1275"/>
                <a:ext cx="192" cy="1024"/>
                <a:chOff x="4752" y="594"/>
                <a:chExt cx="192" cy="1024"/>
              </a:xfrm>
            </p:grpSpPr>
            <p:sp>
              <p:nvSpPr>
                <p:cNvPr id="49" name="Rectangle 205">
                  <a:extLst>
                    <a:ext uri="{FF2B5EF4-FFF2-40B4-BE49-F238E27FC236}">
                      <a16:creationId xmlns:a16="http://schemas.microsoft.com/office/drawing/2014/main" id="{1BE0C05D-A7C6-FA47-AE6A-6A462D4DAB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1106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Rectangle 206">
                  <a:extLst>
                    <a:ext uri="{FF2B5EF4-FFF2-40B4-BE49-F238E27FC236}">
                      <a16:creationId xmlns:a16="http://schemas.microsoft.com/office/drawing/2014/main" id="{AFAB19EB-9EF8-094A-B00F-B99F1F4094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594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3" name="Line 207">
                <a:extLst>
                  <a:ext uri="{FF2B5EF4-FFF2-40B4-BE49-F238E27FC236}">
                    <a16:creationId xmlns:a16="http://schemas.microsoft.com/office/drawing/2014/main" id="{02C291F0-17A1-6F46-BE8D-E0377D9E0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296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4" name="Line 208">
                <a:extLst>
                  <a:ext uri="{FF2B5EF4-FFF2-40B4-BE49-F238E27FC236}">
                    <a16:creationId xmlns:a16="http://schemas.microsoft.com/office/drawing/2014/main" id="{89480BC8-7EBE-7041-A3A3-A546F511D3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1392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5" name="Line 209">
                <a:extLst>
                  <a:ext uri="{FF2B5EF4-FFF2-40B4-BE49-F238E27FC236}">
                    <a16:creationId xmlns:a16="http://schemas.microsoft.com/office/drawing/2014/main" id="{0CE0CB65-8B75-F847-9791-58FBEA3182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63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6" name="Line 210">
                <a:extLst>
                  <a:ext uri="{FF2B5EF4-FFF2-40B4-BE49-F238E27FC236}">
                    <a16:creationId xmlns:a16="http://schemas.microsoft.com/office/drawing/2014/main" id="{AA41B1B6-FACD-464C-8340-D65A455703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82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7" name="Line 211">
                <a:extLst>
                  <a:ext uri="{FF2B5EF4-FFF2-40B4-BE49-F238E27FC236}">
                    <a16:creationId xmlns:a16="http://schemas.microsoft.com/office/drawing/2014/main" id="{E1BFDD71-CE99-7447-A172-6C0CE0E2FD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196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48" name="Line 212">
                <a:extLst>
                  <a:ext uri="{FF2B5EF4-FFF2-40B4-BE49-F238E27FC236}">
                    <a16:creationId xmlns:a16="http://schemas.microsoft.com/office/drawing/2014/main" id="{F3C16020-62F8-7B46-AFD3-AB1483ACF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11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213">
              <a:extLst>
                <a:ext uri="{FF2B5EF4-FFF2-40B4-BE49-F238E27FC236}">
                  <a16:creationId xmlns:a16="http://schemas.microsoft.com/office/drawing/2014/main" id="{C774FEDD-BFBC-844A-AE06-AE95FFA56A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88" y="2544"/>
              <a:ext cx="189" cy="833"/>
              <a:chOff x="1968" y="2813"/>
              <a:chExt cx="192" cy="1024"/>
            </a:xfrm>
          </p:grpSpPr>
          <p:grpSp>
            <p:nvGrpSpPr>
              <p:cNvPr id="33" name="Group 214">
                <a:extLst>
                  <a:ext uri="{FF2B5EF4-FFF2-40B4-BE49-F238E27FC236}">
                    <a16:creationId xmlns:a16="http://schemas.microsoft.com/office/drawing/2014/main" id="{CBE54890-AAC4-7A4C-8D01-098A97A247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68" y="2813"/>
                <a:ext cx="192" cy="1024"/>
                <a:chOff x="4752" y="2130"/>
                <a:chExt cx="192" cy="1024"/>
              </a:xfrm>
            </p:grpSpPr>
            <p:sp>
              <p:nvSpPr>
                <p:cNvPr id="40" name="Rectangle 215">
                  <a:extLst>
                    <a:ext uri="{FF2B5EF4-FFF2-40B4-BE49-F238E27FC236}">
                      <a16:creationId xmlns:a16="http://schemas.microsoft.com/office/drawing/2014/main" id="{280A9166-3C03-B445-B753-0900C3F860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642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Rectangle 216">
                  <a:extLst>
                    <a:ext uri="{FF2B5EF4-FFF2-40B4-BE49-F238E27FC236}">
                      <a16:creationId xmlns:a16="http://schemas.microsoft.com/office/drawing/2014/main" id="{C6599959-1488-BC4B-9EF1-8F7C557F2D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130"/>
                  <a:ext cx="192" cy="51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>
                      <a:srgbClr val="A9D3E1"/>
                    </a:buClr>
                    <a:buSzPct val="90000"/>
                    <a:buFont typeface="Wingdings" panose="05000000000000000000" pitchFamily="2" charset="2"/>
                    <a:buNone/>
                    <a:tabLst/>
                    <a:defRPr/>
                  </a:pPr>
                  <a:endPara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4" name="Line 217">
                <a:extLst>
                  <a:ext uri="{FF2B5EF4-FFF2-40B4-BE49-F238E27FC236}">
                    <a16:creationId xmlns:a16="http://schemas.microsoft.com/office/drawing/2014/main" id="{87A42A17-F7F1-B94E-952F-EC5637FF28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288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5" name="Line 218">
                <a:extLst>
                  <a:ext uri="{FF2B5EF4-FFF2-40B4-BE49-F238E27FC236}">
                    <a16:creationId xmlns:a16="http://schemas.microsoft.com/office/drawing/2014/main" id="{A374A1B5-7C39-7148-B6FD-99FE0C3D5D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024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6" name="Line 219">
                <a:extLst>
                  <a:ext uri="{FF2B5EF4-FFF2-40B4-BE49-F238E27FC236}">
                    <a16:creationId xmlns:a16="http://schemas.microsoft.com/office/drawing/2014/main" id="{E18488CE-E23D-D541-9755-D8CBD1E9E5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21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7" name="Line 220">
                <a:extLst>
                  <a:ext uri="{FF2B5EF4-FFF2-40B4-BE49-F238E27FC236}">
                    <a16:creationId xmlns:a16="http://schemas.microsoft.com/office/drawing/2014/main" id="{6A964E2C-1D5B-064C-92CE-32CC9D8BE2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68" y="336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8" name="Line 221">
                <a:extLst>
                  <a:ext uri="{FF2B5EF4-FFF2-40B4-BE49-F238E27FC236}">
                    <a16:creationId xmlns:a16="http://schemas.microsoft.com/office/drawing/2014/main" id="{9F1DB926-1ABE-D747-B857-8B4931BD2F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50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  <p:sp>
            <p:nvSpPr>
              <p:cNvPr id="39" name="Line 222">
                <a:extLst>
                  <a:ext uri="{FF2B5EF4-FFF2-40B4-BE49-F238E27FC236}">
                    <a16:creationId xmlns:a16="http://schemas.microsoft.com/office/drawing/2014/main" id="{F9450C93-FBDE-CC42-B8DD-57754793A3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16" y="3696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endParaRPr>
              </a:p>
            </p:txBody>
          </p:sp>
        </p:grpSp>
        <p:sp>
          <p:nvSpPr>
            <p:cNvPr id="20" name="Rectangle 226">
              <a:extLst>
                <a:ext uri="{FF2B5EF4-FFF2-40B4-BE49-F238E27FC236}">
                  <a16:creationId xmlns:a16="http://schemas.microsoft.com/office/drawing/2014/main" id="{94B53B2F-298E-E848-AE98-0C71336D7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3377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27">
              <a:extLst>
                <a:ext uri="{FF2B5EF4-FFF2-40B4-BE49-F238E27FC236}">
                  <a16:creationId xmlns:a16="http://schemas.microsoft.com/office/drawing/2014/main" id="{99D378DE-6042-7544-869E-C14F50C25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960"/>
              <a:ext cx="384" cy="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2" name="Rectangle 228">
              <a:extLst>
                <a:ext uri="{FF2B5EF4-FFF2-40B4-BE49-F238E27FC236}">
                  <a16:creationId xmlns:a16="http://schemas.microsoft.com/office/drawing/2014/main" id="{883CDC76-AC39-B24A-BC25-6E7A7F92B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544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3" name="Rectangle 229">
              <a:extLst>
                <a:ext uri="{FF2B5EF4-FFF2-40B4-BE49-F238E27FC236}">
                  <a16:creationId xmlns:a16="http://schemas.microsoft.com/office/drawing/2014/main" id="{C9368E0E-5812-9841-905F-913B268BF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2128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30">
              <a:extLst>
                <a:ext uri="{FF2B5EF4-FFF2-40B4-BE49-F238E27FC236}">
                  <a16:creationId xmlns:a16="http://schemas.microsoft.com/office/drawing/2014/main" id="{BE68E013-0E0D-994D-9748-47797B248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12"/>
              <a:ext cx="384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5" name="Rectangle 231">
              <a:extLst>
                <a:ext uri="{FF2B5EF4-FFF2-40B4-BE49-F238E27FC236}">
                  <a16:creationId xmlns:a16="http://schemas.microsoft.com/office/drawing/2014/main" id="{E2D2D9F7-5BA9-674B-98B7-F63C130C7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3384"/>
              <a:ext cx="192" cy="4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A9D3E1"/>
                </a:buClr>
                <a:buSzPct val="90000"/>
                <a:buFont typeface="Wingdings" panose="05000000000000000000" pitchFamily="2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Line 232">
              <a:extLst>
                <a:ext uri="{FF2B5EF4-FFF2-40B4-BE49-F238E27FC236}">
                  <a16:creationId xmlns:a16="http://schemas.microsoft.com/office/drawing/2014/main" id="{4D935120-DB8A-F847-87DE-96755ACC1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1707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7" name="Line 233">
              <a:extLst>
                <a:ext uri="{FF2B5EF4-FFF2-40B4-BE49-F238E27FC236}">
                  <a16:creationId xmlns:a16="http://schemas.microsoft.com/office/drawing/2014/main" id="{34AED265-6DEE-E94B-A409-E95AD88ACA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1" y="1705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8" name="Line 234">
              <a:extLst>
                <a:ext uri="{FF2B5EF4-FFF2-40B4-BE49-F238E27FC236}">
                  <a16:creationId xmlns:a16="http://schemas.microsoft.com/office/drawing/2014/main" id="{B4DA6A70-059C-9C45-B50F-0158E0A279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3793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29" name="Line 239">
              <a:extLst>
                <a:ext uri="{FF2B5EF4-FFF2-40B4-BE49-F238E27FC236}">
                  <a16:creationId xmlns:a16="http://schemas.microsoft.com/office/drawing/2014/main" id="{2A65307B-5317-5944-9472-6E1CAFC694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8" y="1584"/>
              <a:ext cx="0" cy="23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0" name="Line 241">
              <a:extLst>
                <a:ext uri="{FF2B5EF4-FFF2-40B4-BE49-F238E27FC236}">
                  <a16:creationId xmlns:a16="http://schemas.microsoft.com/office/drawing/2014/main" id="{2972FA2E-7607-C74A-9E40-56AED46A97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1728"/>
              <a:ext cx="0" cy="20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1" name="Line 243">
              <a:extLst>
                <a:ext uri="{FF2B5EF4-FFF2-40B4-BE49-F238E27FC236}">
                  <a16:creationId xmlns:a16="http://schemas.microsoft.com/office/drawing/2014/main" id="{5B6B80ED-29BC-7245-BD1E-7F065F9093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36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  <p:sp>
          <p:nvSpPr>
            <p:cNvPr id="32" name="Line 244">
              <a:extLst>
                <a:ext uri="{FF2B5EF4-FFF2-40B4-BE49-F238E27FC236}">
                  <a16:creationId xmlns:a16="http://schemas.microsoft.com/office/drawing/2014/main" id="{1C64CEDE-AF01-EB4A-9694-A77DF3432E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36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51" name="Line 246">
            <a:extLst>
              <a:ext uri="{FF2B5EF4-FFF2-40B4-BE49-F238E27FC236}">
                <a16:creationId xmlns:a16="http://schemas.microsoft.com/office/drawing/2014/main" id="{5C69C4E7-4F83-D240-A2CF-F18D8ADB83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4970" y="4225725"/>
            <a:ext cx="2732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2" name="Rectangle 170">
            <a:extLst>
              <a:ext uri="{FF2B5EF4-FFF2-40B4-BE49-F238E27FC236}">
                <a16:creationId xmlns:a16="http://schemas.microsoft.com/office/drawing/2014/main" id="{2F0CAC48-F30E-CF49-B7BC-FDE468018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3246" y="1043446"/>
            <a:ext cx="346918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Bước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2: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Cắt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chữ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U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3" name="Rectangle 37">
            <a:extLst>
              <a:ext uri="{FF2B5EF4-FFF2-40B4-BE49-F238E27FC236}">
                <a16:creationId xmlns:a16="http://schemas.microsoft.com/office/drawing/2014/main" id="{E181690C-2600-3441-8369-937AD5116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779" y="1656651"/>
            <a:ext cx="2286000" cy="2734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BBE0E3"/>
              </a:buClr>
              <a:buSzPct val="85000"/>
              <a:buFontTx/>
              <a:buNone/>
              <a:tabLst/>
              <a:defRPr/>
            </a:pPr>
            <a:r>
              <a:rPr kumimoji="0" lang="vi-VN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Gấp đôi hình chữ nhật theo đường trục giữa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erpetu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2790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314</Words>
  <Application>Microsoft Macintosh PowerPoint</Application>
  <PresentationFormat>On-screen Show (16:9)</PresentationFormat>
  <Paragraphs>118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Wingdings</vt:lpstr>
      <vt:lpstr>HP001 4 hàng</vt:lpstr>
      <vt:lpstr>Concert One</vt:lpstr>
      <vt:lpstr>Coming Soon</vt:lpstr>
      <vt:lpstr>Trebuchet MS</vt:lpstr>
      <vt:lpstr>Times New Roman</vt:lpstr>
      <vt:lpstr>Roboto Mono Medium</vt:lpstr>
      <vt:lpstr>Perpetua</vt:lpstr>
      <vt:lpstr>Notebook Lesson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Nhân số có hai chữ số với số có một chữ số ( có nhớ) Luyện tập</dc:title>
  <cp:lastModifiedBy>Microsoft Office User</cp:lastModifiedBy>
  <cp:revision>18</cp:revision>
  <dcterms:modified xsi:type="dcterms:W3CDTF">2021-12-01T14:50:52Z</dcterms:modified>
</cp:coreProperties>
</file>